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6"/>
  </p:handoutMasterIdLst>
  <p:sldIdLst>
    <p:sldId id="256" r:id="rId2"/>
    <p:sldId id="268" r:id="rId3"/>
    <p:sldId id="257" r:id="rId4"/>
    <p:sldId id="258" r:id="rId5"/>
    <p:sldId id="260" r:id="rId6"/>
    <p:sldId id="262" r:id="rId7"/>
    <p:sldId id="261" r:id="rId8"/>
    <p:sldId id="263" r:id="rId9"/>
    <p:sldId id="265" r:id="rId10"/>
    <p:sldId id="271" r:id="rId11"/>
    <p:sldId id="267" r:id="rId12"/>
    <p:sldId id="259" r:id="rId13"/>
    <p:sldId id="269" r:id="rId14"/>
    <p:sldId id="270" r:id="rId1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4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38EE98-2F83-A24B-9E34-B4DDEE9CC467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0BC8995-A99A-A141-AB72-7FDB10943122}">
      <dgm:prSet phldrT="[Texto]" custT="1"/>
      <dgm:spPr/>
      <dgm:t>
        <a:bodyPr/>
        <a:lstStyle/>
        <a:p>
          <a:r>
            <a:rPr lang="es-ES" sz="2000" dirty="0" smtClean="0"/>
            <a:t>Reto 1: Estrategia sustentable</a:t>
          </a:r>
          <a:endParaRPr lang="es-ES" sz="2000" dirty="0"/>
        </a:p>
      </dgm:t>
    </dgm:pt>
    <dgm:pt modelId="{0A6429D9-95AC-BB49-82BD-7D12B6A440E6}" type="parTrans" cxnId="{230CD630-B720-8D42-B944-958DC971201A}">
      <dgm:prSet/>
      <dgm:spPr/>
      <dgm:t>
        <a:bodyPr/>
        <a:lstStyle/>
        <a:p>
          <a:endParaRPr lang="es-ES" sz="2000"/>
        </a:p>
      </dgm:t>
    </dgm:pt>
    <dgm:pt modelId="{40C1E635-1B88-994B-99AC-D5A452F76F77}" type="sibTrans" cxnId="{230CD630-B720-8D42-B944-958DC971201A}">
      <dgm:prSet/>
      <dgm:spPr/>
      <dgm:t>
        <a:bodyPr/>
        <a:lstStyle/>
        <a:p>
          <a:endParaRPr lang="es-ES" sz="2000"/>
        </a:p>
      </dgm:t>
    </dgm:pt>
    <dgm:pt modelId="{2352818F-8F94-F543-892C-39E7F5614C31}">
      <dgm:prSet phldrT="[Texto]" custT="1"/>
      <dgm:spPr/>
      <dgm:t>
        <a:bodyPr/>
        <a:lstStyle/>
        <a:p>
          <a:r>
            <a:rPr lang="es-ES" sz="2000" dirty="0" smtClean="0"/>
            <a:t>Reto 6: Producción de conocimiento</a:t>
          </a:r>
          <a:endParaRPr lang="es-ES" sz="2000" dirty="0"/>
        </a:p>
      </dgm:t>
    </dgm:pt>
    <dgm:pt modelId="{29BBF0D2-2B7A-8944-9325-B639C1CD4189}" type="parTrans" cxnId="{8B367184-CD7A-8B42-B1BE-59CF731EB7FC}">
      <dgm:prSet/>
      <dgm:spPr/>
      <dgm:t>
        <a:bodyPr/>
        <a:lstStyle/>
        <a:p>
          <a:endParaRPr lang="es-ES" sz="2000"/>
        </a:p>
      </dgm:t>
    </dgm:pt>
    <dgm:pt modelId="{B2249B90-453E-F54E-8448-0C034C356306}" type="sibTrans" cxnId="{8B367184-CD7A-8B42-B1BE-59CF731EB7FC}">
      <dgm:prSet/>
      <dgm:spPr/>
      <dgm:t>
        <a:bodyPr/>
        <a:lstStyle/>
        <a:p>
          <a:endParaRPr lang="es-ES" sz="2000"/>
        </a:p>
      </dgm:t>
    </dgm:pt>
    <dgm:pt modelId="{44307A0A-A8AD-D348-829E-D612E427B25E}">
      <dgm:prSet phldrT="[Texto]" custT="1"/>
      <dgm:spPr/>
      <dgm:t>
        <a:bodyPr/>
        <a:lstStyle/>
        <a:p>
          <a:r>
            <a:rPr lang="es-ES" sz="2000" dirty="0" smtClean="0"/>
            <a:t>Reto 7: Financiamiento sustentable</a:t>
          </a:r>
          <a:endParaRPr lang="es-ES" sz="2000" dirty="0"/>
        </a:p>
      </dgm:t>
    </dgm:pt>
    <dgm:pt modelId="{D94858D0-66B8-A345-B4CF-5EFDF92A8C36}" type="parTrans" cxnId="{F071BFDA-2239-D648-B7A6-606D9D735B15}">
      <dgm:prSet/>
      <dgm:spPr/>
      <dgm:t>
        <a:bodyPr/>
        <a:lstStyle/>
        <a:p>
          <a:endParaRPr lang="es-ES" sz="2000"/>
        </a:p>
      </dgm:t>
    </dgm:pt>
    <dgm:pt modelId="{D6F296A6-6BDC-FE46-BAC9-5F4D3F520246}" type="sibTrans" cxnId="{F071BFDA-2239-D648-B7A6-606D9D735B15}">
      <dgm:prSet/>
      <dgm:spPr/>
      <dgm:t>
        <a:bodyPr/>
        <a:lstStyle/>
        <a:p>
          <a:endParaRPr lang="es-ES" sz="2000"/>
        </a:p>
      </dgm:t>
    </dgm:pt>
    <dgm:pt modelId="{31FE6C35-575C-DA4E-B55E-B7381F3C5E21}">
      <dgm:prSet custT="1"/>
      <dgm:spPr/>
      <dgm:t>
        <a:bodyPr/>
        <a:lstStyle/>
        <a:p>
          <a:r>
            <a:rPr lang="es-ES" sz="2000" dirty="0" smtClean="0"/>
            <a:t>Reto 4: Cobertura con eficiencia, calidad y equidad</a:t>
          </a:r>
          <a:endParaRPr lang="es-ES" sz="2000" dirty="0"/>
        </a:p>
      </dgm:t>
    </dgm:pt>
    <dgm:pt modelId="{5D93632F-6B8D-B444-9194-F6DDF3A0ECD0}" type="parTrans" cxnId="{C8EA5775-1FAC-D242-8815-D37D758D50E1}">
      <dgm:prSet/>
      <dgm:spPr/>
      <dgm:t>
        <a:bodyPr/>
        <a:lstStyle/>
        <a:p>
          <a:endParaRPr lang="es-ES" sz="2000"/>
        </a:p>
      </dgm:t>
    </dgm:pt>
    <dgm:pt modelId="{14F8951A-3376-FB40-8273-649748ECCAE8}" type="sibTrans" cxnId="{C8EA5775-1FAC-D242-8815-D37D758D50E1}">
      <dgm:prSet/>
      <dgm:spPr/>
      <dgm:t>
        <a:bodyPr/>
        <a:lstStyle/>
        <a:p>
          <a:endParaRPr lang="es-ES" sz="2000"/>
        </a:p>
      </dgm:t>
    </dgm:pt>
    <dgm:pt modelId="{EC4807D1-2175-CF4B-B4E3-D4D881B77278}">
      <dgm:prSet custT="1"/>
      <dgm:spPr/>
      <dgm:t>
        <a:bodyPr/>
        <a:lstStyle/>
        <a:p>
          <a:r>
            <a:rPr lang="es-ES" sz="2000" dirty="0" smtClean="0"/>
            <a:t>Reto 5: Formación de capacidades</a:t>
          </a:r>
          <a:endParaRPr lang="es-ES" sz="2000" dirty="0"/>
        </a:p>
      </dgm:t>
    </dgm:pt>
    <dgm:pt modelId="{8217FE9B-2F01-CD46-BADE-4AE1397A8F9C}" type="parTrans" cxnId="{963884A2-BD06-0546-A647-52D7FE54ED77}">
      <dgm:prSet/>
      <dgm:spPr/>
      <dgm:t>
        <a:bodyPr/>
        <a:lstStyle/>
        <a:p>
          <a:endParaRPr lang="es-ES" sz="2000"/>
        </a:p>
      </dgm:t>
    </dgm:pt>
    <dgm:pt modelId="{78385919-1866-7B4A-A381-7B955FB4C1E9}" type="sibTrans" cxnId="{963884A2-BD06-0546-A647-52D7FE54ED77}">
      <dgm:prSet/>
      <dgm:spPr/>
      <dgm:t>
        <a:bodyPr/>
        <a:lstStyle/>
        <a:p>
          <a:endParaRPr lang="es-ES" sz="2000"/>
        </a:p>
      </dgm:t>
    </dgm:pt>
    <dgm:pt modelId="{DC0B4415-0899-734C-A39E-041C3263BC9F}">
      <dgm:prSet custT="1"/>
      <dgm:spPr/>
      <dgm:t>
        <a:bodyPr/>
        <a:lstStyle/>
        <a:p>
          <a:r>
            <a:rPr lang="es-ES" sz="2000" dirty="0" smtClean="0"/>
            <a:t>Reto 3: Plataforma institucional</a:t>
          </a:r>
          <a:endParaRPr lang="es-ES" sz="2000" dirty="0"/>
        </a:p>
      </dgm:t>
    </dgm:pt>
    <dgm:pt modelId="{CF2D7CD4-AEAA-E94E-88B6-E8661BD7D53A}" type="parTrans" cxnId="{CD9DDB0D-0BEC-9F4D-88F6-805B784B7DF6}">
      <dgm:prSet/>
      <dgm:spPr/>
      <dgm:t>
        <a:bodyPr/>
        <a:lstStyle/>
        <a:p>
          <a:endParaRPr lang="es-ES" sz="2000"/>
        </a:p>
      </dgm:t>
    </dgm:pt>
    <dgm:pt modelId="{868EF95C-0160-F848-86B1-9B639E1471F1}" type="sibTrans" cxnId="{CD9DDB0D-0BEC-9F4D-88F6-805B784B7DF6}">
      <dgm:prSet/>
      <dgm:spPr/>
      <dgm:t>
        <a:bodyPr/>
        <a:lstStyle/>
        <a:p>
          <a:endParaRPr lang="es-ES" sz="2000"/>
        </a:p>
      </dgm:t>
    </dgm:pt>
    <dgm:pt modelId="{5584771C-7920-BA4F-AB1B-CA389C05DD4D}">
      <dgm:prSet custT="1"/>
      <dgm:spPr/>
      <dgm:t>
        <a:bodyPr/>
        <a:lstStyle/>
        <a:p>
          <a:r>
            <a:rPr lang="es-ES" sz="2000" dirty="0" smtClean="0"/>
            <a:t>Reto 2: Gobierno del sistema </a:t>
          </a:r>
          <a:endParaRPr lang="es-ES" sz="2000" dirty="0"/>
        </a:p>
      </dgm:t>
    </dgm:pt>
    <dgm:pt modelId="{C3B01BC6-C1AB-BC45-A52C-58E92E69052E}" type="parTrans" cxnId="{690D7E77-E79C-4E43-A6E5-EB76B26BC2D1}">
      <dgm:prSet/>
      <dgm:spPr/>
      <dgm:t>
        <a:bodyPr/>
        <a:lstStyle/>
        <a:p>
          <a:endParaRPr lang="es-ES" sz="2000"/>
        </a:p>
      </dgm:t>
    </dgm:pt>
    <dgm:pt modelId="{EBFEFFCD-A0B4-3944-A272-0A369AEB6451}" type="sibTrans" cxnId="{690D7E77-E79C-4E43-A6E5-EB76B26BC2D1}">
      <dgm:prSet/>
      <dgm:spPr/>
      <dgm:t>
        <a:bodyPr/>
        <a:lstStyle/>
        <a:p>
          <a:endParaRPr lang="es-ES" sz="2000"/>
        </a:p>
      </dgm:t>
    </dgm:pt>
    <dgm:pt modelId="{E1A6F837-9632-004B-85A3-8467222C6B5C}" type="pres">
      <dgm:prSet presAssocID="{5438EE98-2F83-A24B-9E34-B4DDEE9CC4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90AD335-4970-9749-B0DE-F1EC6DC1AA85}" type="pres">
      <dgm:prSet presAssocID="{40BC8995-A99A-A141-AB72-7FDB10943122}" presName="parentLin" presStyleCnt="0"/>
      <dgm:spPr/>
    </dgm:pt>
    <dgm:pt modelId="{C1FA8707-ED39-404F-96F1-4A2FA039F678}" type="pres">
      <dgm:prSet presAssocID="{40BC8995-A99A-A141-AB72-7FDB10943122}" presName="parentLeftMargin" presStyleLbl="node1" presStyleIdx="0" presStyleCnt="7"/>
      <dgm:spPr/>
      <dgm:t>
        <a:bodyPr/>
        <a:lstStyle/>
        <a:p>
          <a:endParaRPr lang="es-ES"/>
        </a:p>
      </dgm:t>
    </dgm:pt>
    <dgm:pt modelId="{6BEBA72C-06E6-624D-A877-D494986E7770}" type="pres">
      <dgm:prSet presAssocID="{40BC8995-A99A-A141-AB72-7FDB10943122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AC9FF5-440A-0D4D-BC65-C026494FB0AA}" type="pres">
      <dgm:prSet presAssocID="{40BC8995-A99A-A141-AB72-7FDB10943122}" presName="negativeSpace" presStyleCnt="0"/>
      <dgm:spPr/>
    </dgm:pt>
    <dgm:pt modelId="{C7D0594C-2A8E-2945-8BA5-66BFFBAF956C}" type="pres">
      <dgm:prSet presAssocID="{40BC8995-A99A-A141-AB72-7FDB10943122}" presName="childText" presStyleLbl="conFgAcc1" presStyleIdx="0" presStyleCnt="7">
        <dgm:presLayoutVars>
          <dgm:bulletEnabled val="1"/>
        </dgm:presLayoutVars>
      </dgm:prSet>
      <dgm:spPr/>
    </dgm:pt>
    <dgm:pt modelId="{981E63E8-E1B0-3C49-8830-ABFB02EF27E5}" type="pres">
      <dgm:prSet presAssocID="{40C1E635-1B88-994B-99AC-D5A452F76F77}" presName="spaceBetweenRectangles" presStyleCnt="0"/>
      <dgm:spPr/>
    </dgm:pt>
    <dgm:pt modelId="{912E2EAA-682A-044B-80F0-303D84DE2A84}" type="pres">
      <dgm:prSet presAssocID="{5584771C-7920-BA4F-AB1B-CA389C05DD4D}" presName="parentLin" presStyleCnt="0"/>
      <dgm:spPr/>
    </dgm:pt>
    <dgm:pt modelId="{1F3FD618-B0E2-9F40-B900-54BF9D3FEF83}" type="pres">
      <dgm:prSet presAssocID="{5584771C-7920-BA4F-AB1B-CA389C05DD4D}" presName="parentLeftMargin" presStyleLbl="node1" presStyleIdx="0" presStyleCnt="7"/>
      <dgm:spPr/>
      <dgm:t>
        <a:bodyPr/>
        <a:lstStyle/>
        <a:p>
          <a:endParaRPr lang="es-ES"/>
        </a:p>
      </dgm:t>
    </dgm:pt>
    <dgm:pt modelId="{D5D9C020-A944-EC44-B3E0-909BF05FBFFF}" type="pres">
      <dgm:prSet presAssocID="{5584771C-7920-BA4F-AB1B-CA389C05DD4D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06E9A7D-6AF0-AD4A-9F56-DAAE5AE9D9C6}" type="pres">
      <dgm:prSet presAssocID="{5584771C-7920-BA4F-AB1B-CA389C05DD4D}" presName="negativeSpace" presStyleCnt="0"/>
      <dgm:spPr/>
    </dgm:pt>
    <dgm:pt modelId="{8E6AA746-A0E9-A945-8579-8EFFE97B4C8D}" type="pres">
      <dgm:prSet presAssocID="{5584771C-7920-BA4F-AB1B-CA389C05DD4D}" presName="childText" presStyleLbl="conFgAcc1" presStyleIdx="1" presStyleCnt="7">
        <dgm:presLayoutVars>
          <dgm:bulletEnabled val="1"/>
        </dgm:presLayoutVars>
      </dgm:prSet>
      <dgm:spPr/>
    </dgm:pt>
    <dgm:pt modelId="{DC6F68FE-D701-2E45-A268-19BA620B9305}" type="pres">
      <dgm:prSet presAssocID="{EBFEFFCD-A0B4-3944-A272-0A369AEB6451}" presName="spaceBetweenRectangles" presStyleCnt="0"/>
      <dgm:spPr/>
    </dgm:pt>
    <dgm:pt modelId="{63C4E8F2-A36A-FB41-BA08-3EC0C564CDB8}" type="pres">
      <dgm:prSet presAssocID="{DC0B4415-0899-734C-A39E-041C3263BC9F}" presName="parentLin" presStyleCnt="0"/>
      <dgm:spPr/>
    </dgm:pt>
    <dgm:pt modelId="{737FA633-D560-D443-ADFB-65995A5FA662}" type="pres">
      <dgm:prSet presAssocID="{DC0B4415-0899-734C-A39E-041C3263BC9F}" presName="parentLeftMargin" presStyleLbl="node1" presStyleIdx="1" presStyleCnt="7"/>
      <dgm:spPr/>
      <dgm:t>
        <a:bodyPr/>
        <a:lstStyle/>
        <a:p>
          <a:endParaRPr lang="es-ES"/>
        </a:p>
      </dgm:t>
    </dgm:pt>
    <dgm:pt modelId="{B34AE629-947A-BC43-A8E6-23793DB4E8DA}" type="pres">
      <dgm:prSet presAssocID="{DC0B4415-0899-734C-A39E-041C3263BC9F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77B7C5-2048-ED48-8E49-24D88E520CF9}" type="pres">
      <dgm:prSet presAssocID="{DC0B4415-0899-734C-A39E-041C3263BC9F}" presName="negativeSpace" presStyleCnt="0"/>
      <dgm:spPr/>
    </dgm:pt>
    <dgm:pt modelId="{264CBF3C-5AC1-9344-BA08-096D118065A8}" type="pres">
      <dgm:prSet presAssocID="{DC0B4415-0899-734C-A39E-041C3263BC9F}" presName="childText" presStyleLbl="conFgAcc1" presStyleIdx="2" presStyleCnt="7">
        <dgm:presLayoutVars>
          <dgm:bulletEnabled val="1"/>
        </dgm:presLayoutVars>
      </dgm:prSet>
      <dgm:spPr/>
    </dgm:pt>
    <dgm:pt modelId="{FD77DF25-8F97-A342-A6C0-F9D38509ECC8}" type="pres">
      <dgm:prSet presAssocID="{868EF95C-0160-F848-86B1-9B639E1471F1}" presName="spaceBetweenRectangles" presStyleCnt="0"/>
      <dgm:spPr/>
    </dgm:pt>
    <dgm:pt modelId="{37856369-01E1-034C-8133-3AD833F6E328}" type="pres">
      <dgm:prSet presAssocID="{31FE6C35-575C-DA4E-B55E-B7381F3C5E21}" presName="parentLin" presStyleCnt="0"/>
      <dgm:spPr/>
    </dgm:pt>
    <dgm:pt modelId="{37A75C3C-EF62-5448-B706-FE97B97962C3}" type="pres">
      <dgm:prSet presAssocID="{31FE6C35-575C-DA4E-B55E-B7381F3C5E21}" presName="parentLeftMargin" presStyleLbl="node1" presStyleIdx="2" presStyleCnt="7"/>
      <dgm:spPr/>
      <dgm:t>
        <a:bodyPr/>
        <a:lstStyle/>
        <a:p>
          <a:endParaRPr lang="es-ES"/>
        </a:p>
      </dgm:t>
    </dgm:pt>
    <dgm:pt modelId="{D79F187A-0AAC-3343-BA27-A180EC53ED15}" type="pres">
      <dgm:prSet presAssocID="{31FE6C35-575C-DA4E-B55E-B7381F3C5E2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C97887-B9A5-CA4D-8CB8-A4D6393E8F4E}" type="pres">
      <dgm:prSet presAssocID="{31FE6C35-575C-DA4E-B55E-B7381F3C5E21}" presName="negativeSpace" presStyleCnt="0"/>
      <dgm:spPr/>
    </dgm:pt>
    <dgm:pt modelId="{598FBA27-5ED6-534C-AEE6-F2CC355C6623}" type="pres">
      <dgm:prSet presAssocID="{31FE6C35-575C-DA4E-B55E-B7381F3C5E21}" presName="childText" presStyleLbl="conFgAcc1" presStyleIdx="3" presStyleCnt="7">
        <dgm:presLayoutVars>
          <dgm:bulletEnabled val="1"/>
        </dgm:presLayoutVars>
      </dgm:prSet>
      <dgm:spPr/>
    </dgm:pt>
    <dgm:pt modelId="{38CA0240-591E-144F-9C1E-F134754304D5}" type="pres">
      <dgm:prSet presAssocID="{14F8951A-3376-FB40-8273-649748ECCAE8}" presName="spaceBetweenRectangles" presStyleCnt="0"/>
      <dgm:spPr/>
    </dgm:pt>
    <dgm:pt modelId="{E63A0E3A-6D74-044A-9CBA-69E8AD9A659D}" type="pres">
      <dgm:prSet presAssocID="{EC4807D1-2175-CF4B-B4E3-D4D881B77278}" presName="parentLin" presStyleCnt="0"/>
      <dgm:spPr/>
    </dgm:pt>
    <dgm:pt modelId="{D3C5895D-18F8-0F48-B9A5-224BE20598D9}" type="pres">
      <dgm:prSet presAssocID="{EC4807D1-2175-CF4B-B4E3-D4D881B77278}" presName="parentLeftMargin" presStyleLbl="node1" presStyleIdx="3" presStyleCnt="7"/>
      <dgm:spPr/>
      <dgm:t>
        <a:bodyPr/>
        <a:lstStyle/>
        <a:p>
          <a:endParaRPr lang="es-ES"/>
        </a:p>
      </dgm:t>
    </dgm:pt>
    <dgm:pt modelId="{65FA72B1-867E-CF4A-BD30-295A4B4E007C}" type="pres">
      <dgm:prSet presAssocID="{EC4807D1-2175-CF4B-B4E3-D4D881B77278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A8825A-586B-2C42-8E15-8EEF13EB8CDE}" type="pres">
      <dgm:prSet presAssocID="{EC4807D1-2175-CF4B-B4E3-D4D881B77278}" presName="negativeSpace" presStyleCnt="0"/>
      <dgm:spPr/>
    </dgm:pt>
    <dgm:pt modelId="{BEDF055A-25F6-7242-B8A0-69C63C44B576}" type="pres">
      <dgm:prSet presAssocID="{EC4807D1-2175-CF4B-B4E3-D4D881B77278}" presName="childText" presStyleLbl="conFgAcc1" presStyleIdx="4" presStyleCnt="7">
        <dgm:presLayoutVars>
          <dgm:bulletEnabled val="1"/>
        </dgm:presLayoutVars>
      </dgm:prSet>
      <dgm:spPr/>
    </dgm:pt>
    <dgm:pt modelId="{575A5A52-0425-3541-8925-6680B3B6DBF8}" type="pres">
      <dgm:prSet presAssocID="{78385919-1866-7B4A-A381-7B955FB4C1E9}" presName="spaceBetweenRectangles" presStyleCnt="0"/>
      <dgm:spPr/>
    </dgm:pt>
    <dgm:pt modelId="{ECFE1580-2A4C-3C4E-86AE-6279A4E0E60A}" type="pres">
      <dgm:prSet presAssocID="{2352818F-8F94-F543-892C-39E7F5614C31}" presName="parentLin" presStyleCnt="0"/>
      <dgm:spPr/>
    </dgm:pt>
    <dgm:pt modelId="{2561F72B-738E-CF48-882A-C5C57CB98735}" type="pres">
      <dgm:prSet presAssocID="{2352818F-8F94-F543-892C-39E7F5614C31}" presName="parentLeftMargin" presStyleLbl="node1" presStyleIdx="4" presStyleCnt="7"/>
      <dgm:spPr/>
      <dgm:t>
        <a:bodyPr/>
        <a:lstStyle/>
        <a:p>
          <a:endParaRPr lang="es-ES"/>
        </a:p>
      </dgm:t>
    </dgm:pt>
    <dgm:pt modelId="{AF0694FF-C2D5-1245-9846-1F3B0E9A7C9A}" type="pres">
      <dgm:prSet presAssocID="{2352818F-8F94-F543-892C-39E7F5614C31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EEFCB0-D3D3-B743-99C9-C871FEE58D82}" type="pres">
      <dgm:prSet presAssocID="{2352818F-8F94-F543-892C-39E7F5614C31}" presName="negativeSpace" presStyleCnt="0"/>
      <dgm:spPr/>
    </dgm:pt>
    <dgm:pt modelId="{364A772B-C854-E541-8DB3-4A608FDE5B61}" type="pres">
      <dgm:prSet presAssocID="{2352818F-8F94-F543-892C-39E7F5614C31}" presName="childText" presStyleLbl="conFgAcc1" presStyleIdx="5" presStyleCnt="7">
        <dgm:presLayoutVars>
          <dgm:bulletEnabled val="1"/>
        </dgm:presLayoutVars>
      </dgm:prSet>
      <dgm:spPr/>
    </dgm:pt>
    <dgm:pt modelId="{CA542526-AE67-B24D-BE48-2F5F18382B0E}" type="pres">
      <dgm:prSet presAssocID="{B2249B90-453E-F54E-8448-0C034C356306}" presName="spaceBetweenRectangles" presStyleCnt="0"/>
      <dgm:spPr/>
    </dgm:pt>
    <dgm:pt modelId="{EEEB0570-3089-4A42-A819-6E06436DCBE0}" type="pres">
      <dgm:prSet presAssocID="{44307A0A-A8AD-D348-829E-D612E427B25E}" presName="parentLin" presStyleCnt="0"/>
      <dgm:spPr/>
    </dgm:pt>
    <dgm:pt modelId="{3E01E174-2A0E-7B4C-85B2-6E693AB6E833}" type="pres">
      <dgm:prSet presAssocID="{44307A0A-A8AD-D348-829E-D612E427B25E}" presName="parentLeftMargin" presStyleLbl="node1" presStyleIdx="5" presStyleCnt="7"/>
      <dgm:spPr/>
      <dgm:t>
        <a:bodyPr/>
        <a:lstStyle/>
        <a:p>
          <a:endParaRPr lang="es-ES"/>
        </a:p>
      </dgm:t>
    </dgm:pt>
    <dgm:pt modelId="{8D179885-AF28-1346-8CAD-303B19F8662E}" type="pres">
      <dgm:prSet presAssocID="{44307A0A-A8AD-D348-829E-D612E427B25E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F1174A6-C223-0644-AFBB-534B19E74446}" type="pres">
      <dgm:prSet presAssocID="{44307A0A-A8AD-D348-829E-D612E427B25E}" presName="negativeSpace" presStyleCnt="0"/>
      <dgm:spPr/>
    </dgm:pt>
    <dgm:pt modelId="{8A748B30-5FFB-9740-ABB7-E73BC8A53FC2}" type="pres">
      <dgm:prSet presAssocID="{44307A0A-A8AD-D348-829E-D612E427B25E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E64CDD4C-8B61-0C43-A9FE-96FC8B39BC17}" type="presOf" srcId="{2352818F-8F94-F543-892C-39E7F5614C31}" destId="{2561F72B-738E-CF48-882A-C5C57CB98735}" srcOrd="0" destOrd="0" presId="urn:microsoft.com/office/officeart/2005/8/layout/list1"/>
    <dgm:cxn modelId="{FDC66302-BA34-E74B-98A2-0FABB207520F}" type="presOf" srcId="{5438EE98-2F83-A24B-9E34-B4DDEE9CC467}" destId="{E1A6F837-9632-004B-85A3-8467222C6B5C}" srcOrd="0" destOrd="0" presId="urn:microsoft.com/office/officeart/2005/8/layout/list1"/>
    <dgm:cxn modelId="{963884A2-BD06-0546-A647-52D7FE54ED77}" srcId="{5438EE98-2F83-A24B-9E34-B4DDEE9CC467}" destId="{EC4807D1-2175-CF4B-B4E3-D4D881B77278}" srcOrd="4" destOrd="0" parTransId="{8217FE9B-2F01-CD46-BADE-4AE1397A8F9C}" sibTransId="{78385919-1866-7B4A-A381-7B955FB4C1E9}"/>
    <dgm:cxn modelId="{8B367184-CD7A-8B42-B1BE-59CF731EB7FC}" srcId="{5438EE98-2F83-A24B-9E34-B4DDEE9CC467}" destId="{2352818F-8F94-F543-892C-39E7F5614C31}" srcOrd="5" destOrd="0" parTransId="{29BBF0D2-2B7A-8944-9325-B639C1CD4189}" sibTransId="{B2249B90-453E-F54E-8448-0C034C356306}"/>
    <dgm:cxn modelId="{14126893-A792-384D-AA12-9B64DA1CB3ED}" type="presOf" srcId="{5584771C-7920-BA4F-AB1B-CA389C05DD4D}" destId="{D5D9C020-A944-EC44-B3E0-909BF05FBFFF}" srcOrd="1" destOrd="0" presId="urn:microsoft.com/office/officeart/2005/8/layout/list1"/>
    <dgm:cxn modelId="{66D9BF01-32C4-7A4A-AC60-20D9FCA21C18}" type="presOf" srcId="{2352818F-8F94-F543-892C-39E7F5614C31}" destId="{AF0694FF-C2D5-1245-9846-1F3B0E9A7C9A}" srcOrd="1" destOrd="0" presId="urn:microsoft.com/office/officeart/2005/8/layout/list1"/>
    <dgm:cxn modelId="{690D7E77-E79C-4E43-A6E5-EB76B26BC2D1}" srcId="{5438EE98-2F83-A24B-9E34-B4DDEE9CC467}" destId="{5584771C-7920-BA4F-AB1B-CA389C05DD4D}" srcOrd="1" destOrd="0" parTransId="{C3B01BC6-C1AB-BC45-A52C-58E92E69052E}" sibTransId="{EBFEFFCD-A0B4-3944-A272-0A369AEB6451}"/>
    <dgm:cxn modelId="{68629A44-59E9-0948-9C15-221CB284554C}" type="presOf" srcId="{DC0B4415-0899-734C-A39E-041C3263BC9F}" destId="{B34AE629-947A-BC43-A8E6-23793DB4E8DA}" srcOrd="1" destOrd="0" presId="urn:microsoft.com/office/officeart/2005/8/layout/list1"/>
    <dgm:cxn modelId="{230CD630-B720-8D42-B944-958DC971201A}" srcId="{5438EE98-2F83-A24B-9E34-B4DDEE9CC467}" destId="{40BC8995-A99A-A141-AB72-7FDB10943122}" srcOrd="0" destOrd="0" parTransId="{0A6429D9-95AC-BB49-82BD-7D12B6A440E6}" sibTransId="{40C1E635-1B88-994B-99AC-D5A452F76F77}"/>
    <dgm:cxn modelId="{FBCC4119-8BC3-EA4D-AFD2-6FFD78C4F546}" type="presOf" srcId="{31FE6C35-575C-DA4E-B55E-B7381F3C5E21}" destId="{37A75C3C-EF62-5448-B706-FE97B97962C3}" srcOrd="0" destOrd="0" presId="urn:microsoft.com/office/officeart/2005/8/layout/list1"/>
    <dgm:cxn modelId="{FB6AEC8F-C4C6-684E-AC80-290B4B62CCAE}" type="presOf" srcId="{40BC8995-A99A-A141-AB72-7FDB10943122}" destId="{C1FA8707-ED39-404F-96F1-4A2FA039F678}" srcOrd="0" destOrd="0" presId="urn:microsoft.com/office/officeart/2005/8/layout/list1"/>
    <dgm:cxn modelId="{20B3CBC9-EE16-D44E-AE9E-10AB98093DCF}" type="presOf" srcId="{EC4807D1-2175-CF4B-B4E3-D4D881B77278}" destId="{D3C5895D-18F8-0F48-B9A5-224BE20598D9}" srcOrd="0" destOrd="0" presId="urn:microsoft.com/office/officeart/2005/8/layout/list1"/>
    <dgm:cxn modelId="{EA3CF98E-D2AD-7645-8BF0-0CDE3A4C4E47}" type="presOf" srcId="{44307A0A-A8AD-D348-829E-D612E427B25E}" destId="{8D179885-AF28-1346-8CAD-303B19F8662E}" srcOrd="1" destOrd="0" presId="urn:microsoft.com/office/officeart/2005/8/layout/list1"/>
    <dgm:cxn modelId="{C1ABF05F-7C4B-2A46-8376-2F5DD0145733}" type="presOf" srcId="{31FE6C35-575C-DA4E-B55E-B7381F3C5E21}" destId="{D79F187A-0AAC-3343-BA27-A180EC53ED15}" srcOrd="1" destOrd="0" presId="urn:microsoft.com/office/officeart/2005/8/layout/list1"/>
    <dgm:cxn modelId="{F071BFDA-2239-D648-B7A6-606D9D735B15}" srcId="{5438EE98-2F83-A24B-9E34-B4DDEE9CC467}" destId="{44307A0A-A8AD-D348-829E-D612E427B25E}" srcOrd="6" destOrd="0" parTransId="{D94858D0-66B8-A345-B4CF-5EFDF92A8C36}" sibTransId="{D6F296A6-6BDC-FE46-BAC9-5F4D3F520246}"/>
    <dgm:cxn modelId="{C8EA5775-1FAC-D242-8815-D37D758D50E1}" srcId="{5438EE98-2F83-A24B-9E34-B4DDEE9CC467}" destId="{31FE6C35-575C-DA4E-B55E-B7381F3C5E21}" srcOrd="3" destOrd="0" parTransId="{5D93632F-6B8D-B444-9194-F6DDF3A0ECD0}" sibTransId="{14F8951A-3376-FB40-8273-649748ECCAE8}"/>
    <dgm:cxn modelId="{DA84B942-6392-2948-A4F6-0629BA0ECFC1}" type="presOf" srcId="{40BC8995-A99A-A141-AB72-7FDB10943122}" destId="{6BEBA72C-06E6-624D-A877-D494986E7770}" srcOrd="1" destOrd="0" presId="urn:microsoft.com/office/officeart/2005/8/layout/list1"/>
    <dgm:cxn modelId="{9FC60AED-60B4-7145-AC92-00048DC8488B}" type="presOf" srcId="{DC0B4415-0899-734C-A39E-041C3263BC9F}" destId="{737FA633-D560-D443-ADFB-65995A5FA662}" srcOrd="0" destOrd="0" presId="urn:microsoft.com/office/officeart/2005/8/layout/list1"/>
    <dgm:cxn modelId="{CD9DDB0D-0BEC-9F4D-88F6-805B784B7DF6}" srcId="{5438EE98-2F83-A24B-9E34-B4DDEE9CC467}" destId="{DC0B4415-0899-734C-A39E-041C3263BC9F}" srcOrd="2" destOrd="0" parTransId="{CF2D7CD4-AEAA-E94E-88B6-E8661BD7D53A}" sibTransId="{868EF95C-0160-F848-86B1-9B639E1471F1}"/>
    <dgm:cxn modelId="{4A649EB6-4C39-DE4C-B85D-6F446A3154A8}" type="presOf" srcId="{5584771C-7920-BA4F-AB1B-CA389C05DD4D}" destId="{1F3FD618-B0E2-9F40-B900-54BF9D3FEF83}" srcOrd="0" destOrd="0" presId="urn:microsoft.com/office/officeart/2005/8/layout/list1"/>
    <dgm:cxn modelId="{DAAFEB50-61C7-3346-91AB-351AD252D64A}" type="presOf" srcId="{44307A0A-A8AD-D348-829E-D612E427B25E}" destId="{3E01E174-2A0E-7B4C-85B2-6E693AB6E833}" srcOrd="0" destOrd="0" presId="urn:microsoft.com/office/officeart/2005/8/layout/list1"/>
    <dgm:cxn modelId="{88D57E25-027C-4945-AEEB-AC5E76C1CDD1}" type="presOf" srcId="{EC4807D1-2175-CF4B-B4E3-D4D881B77278}" destId="{65FA72B1-867E-CF4A-BD30-295A4B4E007C}" srcOrd="1" destOrd="0" presId="urn:microsoft.com/office/officeart/2005/8/layout/list1"/>
    <dgm:cxn modelId="{DF39FFAC-A419-E049-B841-D379DEDD6E78}" type="presParOf" srcId="{E1A6F837-9632-004B-85A3-8467222C6B5C}" destId="{690AD335-4970-9749-B0DE-F1EC6DC1AA85}" srcOrd="0" destOrd="0" presId="urn:microsoft.com/office/officeart/2005/8/layout/list1"/>
    <dgm:cxn modelId="{6DA8C758-DA65-B045-AC22-46A56530024E}" type="presParOf" srcId="{690AD335-4970-9749-B0DE-F1EC6DC1AA85}" destId="{C1FA8707-ED39-404F-96F1-4A2FA039F678}" srcOrd="0" destOrd="0" presId="urn:microsoft.com/office/officeart/2005/8/layout/list1"/>
    <dgm:cxn modelId="{39815DE3-476A-004F-B643-32BC84544373}" type="presParOf" srcId="{690AD335-4970-9749-B0DE-F1EC6DC1AA85}" destId="{6BEBA72C-06E6-624D-A877-D494986E7770}" srcOrd="1" destOrd="0" presId="urn:microsoft.com/office/officeart/2005/8/layout/list1"/>
    <dgm:cxn modelId="{5794538A-9925-7E49-8027-00ADCC2718FD}" type="presParOf" srcId="{E1A6F837-9632-004B-85A3-8467222C6B5C}" destId="{57AC9FF5-440A-0D4D-BC65-C026494FB0AA}" srcOrd="1" destOrd="0" presId="urn:microsoft.com/office/officeart/2005/8/layout/list1"/>
    <dgm:cxn modelId="{80CEDA5E-6F83-DA4F-9C1B-40C44FAFB8BB}" type="presParOf" srcId="{E1A6F837-9632-004B-85A3-8467222C6B5C}" destId="{C7D0594C-2A8E-2945-8BA5-66BFFBAF956C}" srcOrd="2" destOrd="0" presId="urn:microsoft.com/office/officeart/2005/8/layout/list1"/>
    <dgm:cxn modelId="{D5D3C81A-60B7-A448-9B0F-24DE71A53932}" type="presParOf" srcId="{E1A6F837-9632-004B-85A3-8467222C6B5C}" destId="{981E63E8-E1B0-3C49-8830-ABFB02EF27E5}" srcOrd="3" destOrd="0" presId="urn:microsoft.com/office/officeart/2005/8/layout/list1"/>
    <dgm:cxn modelId="{CA44105E-5CB7-664E-8024-FA3404B586DA}" type="presParOf" srcId="{E1A6F837-9632-004B-85A3-8467222C6B5C}" destId="{912E2EAA-682A-044B-80F0-303D84DE2A84}" srcOrd="4" destOrd="0" presId="urn:microsoft.com/office/officeart/2005/8/layout/list1"/>
    <dgm:cxn modelId="{DEFF4C78-1EA1-7B4D-BE5C-8CF69C8D1F7D}" type="presParOf" srcId="{912E2EAA-682A-044B-80F0-303D84DE2A84}" destId="{1F3FD618-B0E2-9F40-B900-54BF9D3FEF83}" srcOrd="0" destOrd="0" presId="urn:microsoft.com/office/officeart/2005/8/layout/list1"/>
    <dgm:cxn modelId="{0A477BB9-C04A-EA43-8E69-681042A93B75}" type="presParOf" srcId="{912E2EAA-682A-044B-80F0-303D84DE2A84}" destId="{D5D9C020-A944-EC44-B3E0-909BF05FBFFF}" srcOrd="1" destOrd="0" presId="urn:microsoft.com/office/officeart/2005/8/layout/list1"/>
    <dgm:cxn modelId="{F648822A-4A6C-8048-8F28-C84D12E828FA}" type="presParOf" srcId="{E1A6F837-9632-004B-85A3-8467222C6B5C}" destId="{406E9A7D-6AF0-AD4A-9F56-DAAE5AE9D9C6}" srcOrd="5" destOrd="0" presId="urn:microsoft.com/office/officeart/2005/8/layout/list1"/>
    <dgm:cxn modelId="{297401B0-FF02-A641-863C-7C8301D3F04F}" type="presParOf" srcId="{E1A6F837-9632-004B-85A3-8467222C6B5C}" destId="{8E6AA746-A0E9-A945-8579-8EFFE97B4C8D}" srcOrd="6" destOrd="0" presId="urn:microsoft.com/office/officeart/2005/8/layout/list1"/>
    <dgm:cxn modelId="{29690467-F9F6-F049-96D1-3FD35AB5BEE7}" type="presParOf" srcId="{E1A6F837-9632-004B-85A3-8467222C6B5C}" destId="{DC6F68FE-D701-2E45-A268-19BA620B9305}" srcOrd="7" destOrd="0" presId="urn:microsoft.com/office/officeart/2005/8/layout/list1"/>
    <dgm:cxn modelId="{44615C23-5038-2646-8265-D2CCD9587258}" type="presParOf" srcId="{E1A6F837-9632-004B-85A3-8467222C6B5C}" destId="{63C4E8F2-A36A-FB41-BA08-3EC0C564CDB8}" srcOrd="8" destOrd="0" presId="urn:microsoft.com/office/officeart/2005/8/layout/list1"/>
    <dgm:cxn modelId="{4B0F520B-8E68-F24B-9E68-D9A79985EA83}" type="presParOf" srcId="{63C4E8F2-A36A-FB41-BA08-3EC0C564CDB8}" destId="{737FA633-D560-D443-ADFB-65995A5FA662}" srcOrd="0" destOrd="0" presId="urn:microsoft.com/office/officeart/2005/8/layout/list1"/>
    <dgm:cxn modelId="{3850CDD3-1E2D-FF4B-B5B7-C4AD9B013D68}" type="presParOf" srcId="{63C4E8F2-A36A-FB41-BA08-3EC0C564CDB8}" destId="{B34AE629-947A-BC43-A8E6-23793DB4E8DA}" srcOrd="1" destOrd="0" presId="urn:microsoft.com/office/officeart/2005/8/layout/list1"/>
    <dgm:cxn modelId="{21D52A56-CEDD-D749-82C4-6E03AA656BCF}" type="presParOf" srcId="{E1A6F837-9632-004B-85A3-8467222C6B5C}" destId="{2077B7C5-2048-ED48-8E49-24D88E520CF9}" srcOrd="9" destOrd="0" presId="urn:microsoft.com/office/officeart/2005/8/layout/list1"/>
    <dgm:cxn modelId="{94F62360-C20A-EE45-8337-069C15EABDB7}" type="presParOf" srcId="{E1A6F837-9632-004B-85A3-8467222C6B5C}" destId="{264CBF3C-5AC1-9344-BA08-096D118065A8}" srcOrd="10" destOrd="0" presId="urn:microsoft.com/office/officeart/2005/8/layout/list1"/>
    <dgm:cxn modelId="{56FAC4C4-A939-2549-8323-B143D70B979A}" type="presParOf" srcId="{E1A6F837-9632-004B-85A3-8467222C6B5C}" destId="{FD77DF25-8F97-A342-A6C0-F9D38509ECC8}" srcOrd="11" destOrd="0" presId="urn:microsoft.com/office/officeart/2005/8/layout/list1"/>
    <dgm:cxn modelId="{8E1F7E10-2149-3040-B23C-7EEDF3720799}" type="presParOf" srcId="{E1A6F837-9632-004B-85A3-8467222C6B5C}" destId="{37856369-01E1-034C-8133-3AD833F6E328}" srcOrd="12" destOrd="0" presId="urn:microsoft.com/office/officeart/2005/8/layout/list1"/>
    <dgm:cxn modelId="{6DD7C180-B333-0142-B8D6-04BF2E7248F1}" type="presParOf" srcId="{37856369-01E1-034C-8133-3AD833F6E328}" destId="{37A75C3C-EF62-5448-B706-FE97B97962C3}" srcOrd="0" destOrd="0" presId="urn:microsoft.com/office/officeart/2005/8/layout/list1"/>
    <dgm:cxn modelId="{B751053F-69A8-CD4D-AC2D-6E7DCE63F745}" type="presParOf" srcId="{37856369-01E1-034C-8133-3AD833F6E328}" destId="{D79F187A-0AAC-3343-BA27-A180EC53ED15}" srcOrd="1" destOrd="0" presId="urn:microsoft.com/office/officeart/2005/8/layout/list1"/>
    <dgm:cxn modelId="{2706CFE7-1175-7545-B1F6-3A8A2CE04638}" type="presParOf" srcId="{E1A6F837-9632-004B-85A3-8467222C6B5C}" destId="{35C97887-B9A5-CA4D-8CB8-A4D6393E8F4E}" srcOrd="13" destOrd="0" presId="urn:microsoft.com/office/officeart/2005/8/layout/list1"/>
    <dgm:cxn modelId="{64B4E2C4-9F12-0B45-9198-BAA46C43C2E8}" type="presParOf" srcId="{E1A6F837-9632-004B-85A3-8467222C6B5C}" destId="{598FBA27-5ED6-534C-AEE6-F2CC355C6623}" srcOrd="14" destOrd="0" presId="urn:microsoft.com/office/officeart/2005/8/layout/list1"/>
    <dgm:cxn modelId="{0E0F7F9A-4507-D64D-9B82-690DD53EE8F5}" type="presParOf" srcId="{E1A6F837-9632-004B-85A3-8467222C6B5C}" destId="{38CA0240-591E-144F-9C1E-F134754304D5}" srcOrd="15" destOrd="0" presId="urn:microsoft.com/office/officeart/2005/8/layout/list1"/>
    <dgm:cxn modelId="{AD051393-C57C-7E4E-AC3E-59882A0155A5}" type="presParOf" srcId="{E1A6F837-9632-004B-85A3-8467222C6B5C}" destId="{E63A0E3A-6D74-044A-9CBA-69E8AD9A659D}" srcOrd="16" destOrd="0" presId="urn:microsoft.com/office/officeart/2005/8/layout/list1"/>
    <dgm:cxn modelId="{7B92F95A-E96B-1646-8E54-41B13A9C8D14}" type="presParOf" srcId="{E63A0E3A-6D74-044A-9CBA-69E8AD9A659D}" destId="{D3C5895D-18F8-0F48-B9A5-224BE20598D9}" srcOrd="0" destOrd="0" presId="urn:microsoft.com/office/officeart/2005/8/layout/list1"/>
    <dgm:cxn modelId="{0213B968-8DBA-E14C-BED5-61F7DA3DB527}" type="presParOf" srcId="{E63A0E3A-6D74-044A-9CBA-69E8AD9A659D}" destId="{65FA72B1-867E-CF4A-BD30-295A4B4E007C}" srcOrd="1" destOrd="0" presId="urn:microsoft.com/office/officeart/2005/8/layout/list1"/>
    <dgm:cxn modelId="{1328F7D8-CE39-8240-857F-0F399BFBB7D8}" type="presParOf" srcId="{E1A6F837-9632-004B-85A3-8467222C6B5C}" destId="{D8A8825A-586B-2C42-8E15-8EEF13EB8CDE}" srcOrd="17" destOrd="0" presId="urn:microsoft.com/office/officeart/2005/8/layout/list1"/>
    <dgm:cxn modelId="{B2FB636B-B5DD-D743-965A-FC7D6B7F3C97}" type="presParOf" srcId="{E1A6F837-9632-004B-85A3-8467222C6B5C}" destId="{BEDF055A-25F6-7242-B8A0-69C63C44B576}" srcOrd="18" destOrd="0" presId="urn:microsoft.com/office/officeart/2005/8/layout/list1"/>
    <dgm:cxn modelId="{436F01E1-BFF1-CD48-BBDE-133A17C337D6}" type="presParOf" srcId="{E1A6F837-9632-004B-85A3-8467222C6B5C}" destId="{575A5A52-0425-3541-8925-6680B3B6DBF8}" srcOrd="19" destOrd="0" presId="urn:microsoft.com/office/officeart/2005/8/layout/list1"/>
    <dgm:cxn modelId="{5526A131-FB3E-244A-AABC-14392F3C07B9}" type="presParOf" srcId="{E1A6F837-9632-004B-85A3-8467222C6B5C}" destId="{ECFE1580-2A4C-3C4E-86AE-6279A4E0E60A}" srcOrd="20" destOrd="0" presId="urn:microsoft.com/office/officeart/2005/8/layout/list1"/>
    <dgm:cxn modelId="{D8DCC7E5-13E5-3042-AD75-3AD3E667041A}" type="presParOf" srcId="{ECFE1580-2A4C-3C4E-86AE-6279A4E0E60A}" destId="{2561F72B-738E-CF48-882A-C5C57CB98735}" srcOrd="0" destOrd="0" presId="urn:microsoft.com/office/officeart/2005/8/layout/list1"/>
    <dgm:cxn modelId="{67D86BEE-316E-6046-998B-6FC49D2CAB9A}" type="presParOf" srcId="{ECFE1580-2A4C-3C4E-86AE-6279A4E0E60A}" destId="{AF0694FF-C2D5-1245-9846-1F3B0E9A7C9A}" srcOrd="1" destOrd="0" presId="urn:microsoft.com/office/officeart/2005/8/layout/list1"/>
    <dgm:cxn modelId="{68A25680-BAC6-4748-8EE7-CE67E43DC939}" type="presParOf" srcId="{E1A6F837-9632-004B-85A3-8467222C6B5C}" destId="{A9EEFCB0-D3D3-B743-99C9-C871FEE58D82}" srcOrd="21" destOrd="0" presId="urn:microsoft.com/office/officeart/2005/8/layout/list1"/>
    <dgm:cxn modelId="{EC65B65A-8CD5-F842-9347-E6B75064838A}" type="presParOf" srcId="{E1A6F837-9632-004B-85A3-8467222C6B5C}" destId="{364A772B-C854-E541-8DB3-4A608FDE5B61}" srcOrd="22" destOrd="0" presId="urn:microsoft.com/office/officeart/2005/8/layout/list1"/>
    <dgm:cxn modelId="{2F0C927E-A228-B640-9E20-DFB7097691C2}" type="presParOf" srcId="{E1A6F837-9632-004B-85A3-8467222C6B5C}" destId="{CA542526-AE67-B24D-BE48-2F5F18382B0E}" srcOrd="23" destOrd="0" presId="urn:microsoft.com/office/officeart/2005/8/layout/list1"/>
    <dgm:cxn modelId="{1E8309C0-39FF-AE4E-9B5C-68784FD7232A}" type="presParOf" srcId="{E1A6F837-9632-004B-85A3-8467222C6B5C}" destId="{EEEB0570-3089-4A42-A819-6E06436DCBE0}" srcOrd="24" destOrd="0" presId="urn:microsoft.com/office/officeart/2005/8/layout/list1"/>
    <dgm:cxn modelId="{316E2915-92B6-8D4D-AC07-79DCEF9FD484}" type="presParOf" srcId="{EEEB0570-3089-4A42-A819-6E06436DCBE0}" destId="{3E01E174-2A0E-7B4C-85B2-6E693AB6E833}" srcOrd="0" destOrd="0" presId="urn:microsoft.com/office/officeart/2005/8/layout/list1"/>
    <dgm:cxn modelId="{4B49CAE0-208E-B645-94C7-8275154EC08C}" type="presParOf" srcId="{EEEB0570-3089-4A42-A819-6E06436DCBE0}" destId="{8D179885-AF28-1346-8CAD-303B19F8662E}" srcOrd="1" destOrd="0" presId="urn:microsoft.com/office/officeart/2005/8/layout/list1"/>
    <dgm:cxn modelId="{AFC238AE-9095-F846-9D56-94C6DD885E79}" type="presParOf" srcId="{E1A6F837-9632-004B-85A3-8467222C6B5C}" destId="{EF1174A6-C223-0644-AFBB-534B19E74446}" srcOrd="25" destOrd="0" presId="urn:microsoft.com/office/officeart/2005/8/layout/list1"/>
    <dgm:cxn modelId="{8A90AFDF-3253-5F45-8A87-BAB710679B67}" type="presParOf" srcId="{E1A6F837-9632-004B-85A3-8467222C6B5C}" destId="{8A748B30-5FFB-9740-ABB7-E73BC8A53FC2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E4432B-3A34-9944-9B37-33F5484BD8CA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BA5FFBD-D328-B747-B8E6-8224E08831AD}">
      <dgm:prSet phldrT="[Texto]" custT="1"/>
      <dgm:spPr/>
      <dgm:t>
        <a:bodyPr/>
        <a:lstStyle/>
        <a:p>
          <a:r>
            <a:rPr lang="es-ES" sz="1800" dirty="0" smtClean="0"/>
            <a:t>Gran reto es adaptarse a un entorno turbulento y cambiante, incierto y exigente</a:t>
          </a:r>
          <a:endParaRPr lang="es-ES" sz="1800" dirty="0"/>
        </a:p>
      </dgm:t>
    </dgm:pt>
    <dgm:pt modelId="{E7A21C65-0F1B-AC43-B8DD-9B04BF0EC4BB}" type="parTrans" cxnId="{BE1C421C-0976-FB48-A9CE-5560149E1043}">
      <dgm:prSet/>
      <dgm:spPr/>
      <dgm:t>
        <a:bodyPr/>
        <a:lstStyle/>
        <a:p>
          <a:endParaRPr lang="es-ES" sz="1800"/>
        </a:p>
      </dgm:t>
    </dgm:pt>
    <dgm:pt modelId="{067B1655-9827-064B-8C3D-BD787EA3EA4D}" type="sibTrans" cxnId="{BE1C421C-0976-FB48-A9CE-5560149E1043}">
      <dgm:prSet/>
      <dgm:spPr/>
      <dgm:t>
        <a:bodyPr/>
        <a:lstStyle/>
        <a:p>
          <a:endParaRPr lang="es-ES" sz="1800"/>
        </a:p>
      </dgm:t>
    </dgm:pt>
    <dgm:pt modelId="{E1C5B19A-250B-C844-BDFA-73A8EDAD6654}">
      <dgm:prSet phldrT="[Texto]" custT="1"/>
      <dgm:spPr/>
      <dgm:t>
        <a:bodyPr/>
        <a:lstStyle/>
        <a:p>
          <a:r>
            <a:rPr lang="es-ES" sz="1800" dirty="0" smtClean="0"/>
            <a:t>Para esto se requiere una estrategia sustentable de desarrollo del sistema a mediano plazo; no más piloto automático o mera “mano invisible” </a:t>
          </a:r>
          <a:endParaRPr lang="es-ES" sz="1800" dirty="0"/>
        </a:p>
      </dgm:t>
    </dgm:pt>
    <dgm:pt modelId="{94BFEDF4-84D3-7842-9D9D-93F2D72BC0AB}" type="parTrans" cxnId="{1F8B26F4-6AC4-474F-82CB-430B8BB7D3A2}">
      <dgm:prSet/>
      <dgm:spPr/>
      <dgm:t>
        <a:bodyPr/>
        <a:lstStyle/>
        <a:p>
          <a:endParaRPr lang="es-ES" sz="1800"/>
        </a:p>
      </dgm:t>
    </dgm:pt>
    <dgm:pt modelId="{BADCE6A3-7082-3A4E-ADAF-C72EF38F5DE1}" type="sibTrans" cxnId="{1F8B26F4-6AC4-474F-82CB-430B8BB7D3A2}">
      <dgm:prSet/>
      <dgm:spPr/>
      <dgm:t>
        <a:bodyPr/>
        <a:lstStyle/>
        <a:p>
          <a:endParaRPr lang="es-ES" sz="1800"/>
        </a:p>
      </dgm:t>
    </dgm:pt>
    <dgm:pt modelId="{81142EBA-B39F-9F4B-8D04-C7A5AE8B2A2C}">
      <dgm:prSet phldrT="[Texto]" custT="1"/>
      <dgm:spPr/>
      <dgm:t>
        <a:bodyPr/>
        <a:lstStyle/>
        <a:p>
          <a:r>
            <a:rPr lang="es-ES" sz="1800" dirty="0" smtClean="0"/>
            <a:t>Hay  retos específicos en todos los frentes del sistema y las instituciones</a:t>
          </a:r>
          <a:endParaRPr lang="es-ES" sz="1800" dirty="0"/>
        </a:p>
      </dgm:t>
    </dgm:pt>
    <dgm:pt modelId="{8CD74C4A-6620-F341-8934-D03FB4D11774}" type="parTrans" cxnId="{E69E46E0-4C69-8B45-A33E-3FD70DAEBD54}">
      <dgm:prSet/>
      <dgm:spPr/>
      <dgm:t>
        <a:bodyPr/>
        <a:lstStyle/>
        <a:p>
          <a:endParaRPr lang="es-ES" sz="1800"/>
        </a:p>
      </dgm:t>
    </dgm:pt>
    <dgm:pt modelId="{98266498-8FE2-5345-852F-00A5AAFB363B}" type="sibTrans" cxnId="{E69E46E0-4C69-8B45-A33E-3FD70DAEBD54}">
      <dgm:prSet/>
      <dgm:spPr/>
      <dgm:t>
        <a:bodyPr/>
        <a:lstStyle/>
        <a:p>
          <a:endParaRPr lang="es-ES" sz="1800"/>
        </a:p>
      </dgm:t>
    </dgm:pt>
    <dgm:pt modelId="{3F7F7ADF-1512-7147-AE39-AA8B374F8DEC}">
      <dgm:prSet custT="1"/>
      <dgm:spPr/>
      <dgm:t>
        <a:bodyPr/>
        <a:lstStyle/>
        <a:p>
          <a:r>
            <a:rPr lang="es-ES" sz="1800" dirty="0" smtClean="0"/>
            <a:t>Mayor riesgo son las inercias, los conceptos </a:t>
          </a:r>
          <a:r>
            <a:rPr lang="es-ES" sz="1800" i="1" dirty="0" smtClean="0"/>
            <a:t>zombis</a:t>
          </a:r>
          <a:r>
            <a:rPr lang="es-ES" sz="1800" dirty="0" smtClean="0"/>
            <a:t> y las prácticas inveteradas que sostienen el status quo</a:t>
          </a:r>
          <a:endParaRPr lang="es-ES" sz="1800" dirty="0"/>
        </a:p>
      </dgm:t>
    </dgm:pt>
    <dgm:pt modelId="{17C4A392-D359-A647-A0D5-E8163ED1E4D3}" type="parTrans" cxnId="{FACC8C6C-4223-774E-BB12-D90727A97BA8}">
      <dgm:prSet/>
      <dgm:spPr/>
      <dgm:t>
        <a:bodyPr/>
        <a:lstStyle/>
        <a:p>
          <a:endParaRPr lang="es-ES" sz="1800"/>
        </a:p>
      </dgm:t>
    </dgm:pt>
    <dgm:pt modelId="{6EB2F66D-97B7-D94B-863A-61B868C6755F}" type="sibTrans" cxnId="{FACC8C6C-4223-774E-BB12-D90727A97BA8}">
      <dgm:prSet/>
      <dgm:spPr/>
      <dgm:t>
        <a:bodyPr/>
        <a:lstStyle/>
        <a:p>
          <a:endParaRPr lang="es-ES" sz="1800"/>
        </a:p>
      </dgm:t>
    </dgm:pt>
    <dgm:pt modelId="{F5BEDC78-0A8C-F743-BE80-A541D6B806DB}" type="pres">
      <dgm:prSet presAssocID="{3EE4432B-3A34-9944-9B37-33F5484BD8C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9F1BDFF-4FB5-6842-8C48-2E7D4480AD8B}" type="pres">
      <dgm:prSet presAssocID="{6BA5FFBD-D328-B747-B8E6-8224E08831AD}" presName="parentLin" presStyleCnt="0"/>
      <dgm:spPr/>
    </dgm:pt>
    <dgm:pt modelId="{CEED6E38-8365-6F42-B4CA-78FE2F73B445}" type="pres">
      <dgm:prSet presAssocID="{6BA5FFBD-D328-B747-B8E6-8224E08831AD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638497B4-13B3-654B-A88F-D28177AED5D9}" type="pres">
      <dgm:prSet presAssocID="{6BA5FFBD-D328-B747-B8E6-8224E08831A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C635028-B814-A940-802E-CBDA3BAC0C46}" type="pres">
      <dgm:prSet presAssocID="{6BA5FFBD-D328-B747-B8E6-8224E08831AD}" presName="negativeSpace" presStyleCnt="0"/>
      <dgm:spPr/>
    </dgm:pt>
    <dgm:pt modelId="{CC06C6C0-A104-2F4B-B108-316EA1737005}" type="pres">
      <dgm:prSet presAssocID="{6BA5FFBD-D328-B747-B8E6-8224E08831AD}" presName="childText" presStyleLbl="conFgAcc1" presStyleIdx="0" presStyleCnt="4">
        <dgm:presLayoutVars>
          <dgm:bulletEnabled val="1"/>
        </dgm:presLayoutVars>
      </dgm:prSet>
      <dgm:spPr/>
    </dgm:pt>
    <dgm:pt modelId="{FA3C6EC3-DFDE-B64E-A125-6287D4F6AB6D}" type="pres">
      <dgm:prSet presAssocID="{067B1655-9827-064B-8C3D-BD787EA3EA4D}" presName="spaceBetweenRectangles" presStyleCnt="0"/>
      <dgm:spPr/>
    </dgm:pt>
    <dgm:pt modelId="{FC671AB4-87CA-FC4E-B526-89F2F091A03B}" type="pres">
      <dgm:prSet presAssocID="{E1C5B19A-250B-C844-BDFA-73A8EDAD6654}" presName="parentLin" presStyleCnt="0"/>
      <dgm:spPr/>
    </dgm:pt>
    <dgm:pt modelId="{D1FDC583-7148-3147-B8D6-347B04A49C5B}" type="pres">
      <dgm:prSet presAssocID="{E1C5B19A-250B-C844-BDFA-73A8EDAD6654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458BEAD7-1DC2-2D4B-881D-88C1A474CA89}" type="pres">
      <dgm:prSet presAssocID="{E1C5B19A-250B-C844-BDFA-73A8EDAD665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74C5AA-9086-D749-A781-0DC2AEA16900}" type="pres">
      <dgm:prSet presAssocID="{E1C5B19A-250B-C844-BDFA-73A8EDAD6654}" presName="negativeSpace" presStyleCnt="0"/>
      <dgm:spPr/>
    </dgm:pt>
    <dgm:pt modelId="{97DF7A8C-1F7F-CA4D-893B-B27049982923}" type="pres">
      <dgm:prSet presAssocID="{E1C5B19A-250B-C844-BDFA-73A8EDAD6654}" presName="childText" presStyleLbl="conFgAcc1" presStyleIdx="1" presStyleCnt="4">
        <dgm:presLayoutVars>
          <dgm:bulletEnabled val="1"/>
        </dgm:presLayoutVars>
      </dgm:prSet>
      <dgm:spPr/>
    </dgm:pt>
    <dgm:pt modelId="{E6DC1287-A95B-3246-ADAC-6AF2DF962835}" type="pres">
      <dgm:prSet presAssocID="{BADCE6A3-7082-3A4E-ADAF-C72EF38F5DE1}" presName="spaceBetweenRectangles" presStyleCnt="0"/>
      <dgm:spPr/>
    </dgm:pt>
    <dgm:pt modelId="{57424733-6377-034E-9113-4767381295BB}" type="pres">
      <dgm:prSet presAssocID="{81142EBA-B39F-9F4B-8D04-C7A5AE8B2A2C}" presName="parentLin" presStyleCnt="0"/>
      <dgm:spPr/>
    </dgm:pt>
    <dgm:pt modelId="{7F01CA85-60C3-FD47-BC2B-EE978E6B7D9A}" type="pres">
      <dgm:prSet presAssocID="{81142EBA-B39F-9F4B-8D04-C7A5AE8B2A2C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345962F8-C5A6-994C-8116-FD454E8B8733}" type="pres">
      <dgm:prSet presAssocID="{81142EBA-B39F-9F4B-8D04-C7A5AE8B2A2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D655F0-9D41-FD4B-A9D4-8B418769F15C}" type="pres">
      <dgm:prSet presAssocID="{81142EBA-B39F-9F4B-8D04-C7A5AE8B2A2C}" presName="negativeSpace" presStyleCnt="0"/>
      <dgm:spPr/>
    </dgm:pt>
    <dgm:pt modelId="{F7348D4E-0FB0-7048-8F32-42802EF0C0E9}" type="pres">
      <dgm:prSet presAssocID="{81142EBA-B39F-9F4B-8D04-C7A5AE8B2A2C}" presName="childText" presStyleLbl="conFgAcc1" presStyleIdx="2" presStyleCnt="4">
        <dgm:presLayoutVars>
          <dgm:bulletEnabled val="1"/>
        </dgm:presLayoutVars>
      </dgm:prSet>
      <dgm:spPr/>
    </dgm:pt>
    <dgm:pt modelId="{98B050C5-784D-394C-8C3D-980D52DA2AAE}" type="pres">
      <dgm:prSet presAssocID="{98266498-8FE2-5345-852F-00A5AAFB363B}" presName="spaceBetweenRectangles" presStyleCnt="0"/>
      <dgm:spPr/>
    </dgm:pt>
    <dgm:pt modelId="{B84648D4-076C-AA40-AA6A-2B061B631E90}" type="pres">
      <dgm:prSet presAssocID="{3F7F7ADF-1512-7147-AE39-AA8B374F8DEC}" presName="parentLin" presStyleCnt="0"/>
      <dgm:spPr/>
    </dgm:pt>
    <dgm:pt modelId="{AB0EF0F3-2433-4A48-8326-D937F4DA6DEE}" type="pres">
      <dgm:prSet presAssocID="{3F7F7ADF-1512-7147-AE39-AA8B374F8DEC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4383F6C5-147F-D147-BE68-731593B27581}" type="pres">
      <dgm:prSet presAssocID="{3F7F7ADF-1512-7147-AE39-AA8B374F8DE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6D42979-0F88-E149-BC7F-3BFF293CF7AA}" type="pres">
      <dgm:prSet presAssocID="{3F7F7ADF-1512-7147-AE39-AA8B374F8DEC}" presName="negativeSpace" presStyleCnt="0"/>
      <dgm:spPr/>
    </dgm:pt>
    <dgm:pt modelId="{A7B66464-2583-B541-9776-68E46CBFC432}" type="pres">
      <dgm:prSet presAssocID="{3F7F7ADF-1512-7147-AE39-AA8B374F8DE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F8B26F4-6AC4-474F-82CB-430B8BB7D3A2}" srcId="{3EE4432B-3A34-9944-9B37-33F5484BD8CA}" destId="{E1C5B19A-250B-C844-BDFA-73A8EDAD6654}" srcOrd="1" destOrd="0" parTransId="{94BFEDF4-84D3-7842-9D9D-93F2D72BC0AB}" sibTransId="{BADCE6A3-7082-3A4E-ADAF-C72EF38F5DE1}"/>
    <dgm:cxn modelId="{F8CD739A-E640-4942-96D2-637FB8014C66}" type="presOf" srcId="{3F7F7ADF-1512-7147-AE39-AA8B374F8DEC}" destId="{4383F6C5-147F-D147-BE68-731593B27581}" srcOrd="1" destOrd="0" presId="urn:microsoft.com/office/officeart/2005/8/layout/list1"/>
    <dgm:cxn modelId="{31FDD9FF-2C78-0F4A-9276-96810DD355BE}" type="presOf" srcId="{81142EBA-B39F-9F4B-8D04-C7A5AE8B2A2C}" destId="{7F01CA85-60C3-FD47-BC2B-EE978E6B7D9A}" srcOrd="0" destOrd="0" presId="urn:microsoft.com/office/officeart/2005/8/layout/list1"/>
    <dgm:cxn modelId="{0350505C-16B1-2A4E-9F7B-A7658870E738}" type="presOf" srcId="{3EE4432B-3A34-9944-9B37-33F5484BD8CA}" destId="{F5BEDC78-0A8C-F743-BE80-A541D6B806DB}" srcOrd="0" destOrd="0" presId="urn:microsoft.com/office/officeart/2005/8/layout/list1"/>
    <dgm:cxn modelId="{07442687-62E2-2A48-A906-1F6134B3B605}" type="presOf" srcId="{E1C5B19A-250B-C844-BDFA-73A8EDAD6654}" destId="{D1FDC583-7148-3147-B8D6-347B04A49C5B}" srcOrd="0" destOrd="0" presId="urn:microsoft.com/office/officeart/2005/8/layout/list1"/>
    <dgm:cxn modelId="{0C8C74AD-BCB3-134E-9ACB-2C7391C5FCCC}" type="presOf" srcId="{81142EBA-B39F-9F4B-8D04-C7A5AE8B2A2C}" destId="{345962F8-C5A6-994C-8116-FD454E8B8733}" srcOrd="1" destOrd="0" presId="urn:microsoft.com/office/officeart/2005/8/layout/list1"/>
    <dgm:cxn modelId="{FACC8C6C-4223-774E-BB12-D90727A97BA8}" srcId="{3EE4432B-3A34-9944-9B37-33F5484BD8CA}" destId="{3F7F7ADF-1512-7147-AE39-AA8B374F8DEC}" srcOrd="3" destOrd="0" parTransId="{17C4A392-D359-A647-A0D5-E8163ED1E4D3}" sibTransId="{6EB2F66D-97B7-D94B-863A-61B868C6755F}"/>
    <dgm:cxn modelId="{3E3955FE-1727-F446-B5A0-12EAC1BDF708}" type="presOf" srcId="{E1C5B19A-250B-C844-BDFA-73A8EDAD6654}" destId="{458BEAD7-1DC2-2D4B-881D-88C1A474CA89}" srcOrd="1" destOrd="0" presId="urn:microsoft.com/office/officeart/2005/8/layout/list1"/>
    <dgm:cxn modelId="{CF0D3E52-89AA-4742-8C0B-031258F64769}" type="presOf" srcId="{6BA5FFBD-D328-B747-B8E6-8224E08831AD}" destId="{CEED6E38-8365-6F42-B4CA-78FE2F73B445}" srcOrd="0" destOrd="0" presId="urn:microsoft.com/office/officeart/2005/8/layout/list1"/>
    <dgm:cxn modelId="{B268784C-8931-8144-B749-56DA91C77585}" type="presOf" srcId="{6BA5FFBD-D328-B747-B8E6-8224E08831AD}" destId="{638497B4-13B3-654B-A88F-D28177AED5D9}" srcOrd="1" destOrd="0" presId="urn:microsoft.com/office/officeart/2005/8/layout/list1"/>
    <dgm:cxn modelId="{1FF0EF39-6E50-7141-8D6E-BAFCDCCABA6F}" type="presOf" srcId="{3F7F7ADF-1512-7147-AE39-AA8B374F8DEC}" destId="{AB0EF0F3-2433-4A48-8326-D937F4DA6DEE}" srcOrd="0" destOrd="0" presId="urn:microsoft.com/office/officeart/2005/8/layout/list1"/>
    <dgm:cxn modelId="{BE1C421C-0976-FB48-A9CE-5560149E1043}" srcId="{3EE4432B-3A34-9944-9B37-33F5484BD8CA}" destId="{6BA5FFBD-D328-B747-B8E6-8224E08831AD}" srcOrd="0" destOrd="0" parTransId="{E7A21C65-0F1B-AC43-B8DD-9B04BF0EC4BB}" sibTransId="{067B1655-9827-064B-8C3D-BD787EA3EA4D}"/>
    <dgm:cxn modelId="{E69E46E0-4C69-8B45-A33E-3FD70DAEBD54}" srcId="{3EE4432B-3A34-9944-9B37-33F5484BD8CA}" destId="{81142EBA-B39F-9F4B-8D04-C7A5AE8B2A2C}" srcOrd="2" destOrd="0" parTransId="{8CD74C4A-6620-F341-8934-D03FB4D11774}" sibTransId="{98266498-8FE2-5345-852F-00A5AAFB363B}"/>
    <dgm:cxn modelId="{34496875-69E6-EE46-B066-8EB25C4C53EA}" type="presParOf" srcId="{F5BEDC78-0A8C-F743-BE80-A541D6B806DB}" destId="{49F1BDFF-4FB5-6842-8C48-2E7D4480AD8B}" srcOrd="0" destOrd="0" presId="urn:microsoft.com/office/officeart/2005/8/layout/list1"/>
    <dgm:cxn modelId="{1B1F87A9-B59F-F24A-ACFD-86D4BC0AFA89}" type="presParOf" srcId="{49F1BDFF-4FB5-6842-8C48-2E7D4480AD8B}" destId="{CEED6E38-8365-6F42-B4CA-78FE2F73B445}" srcOrd="0" destOrd="0" presId="urn:microsoft.com/office/officeart/2005/8/layout/list1"/>
    <dgm:cxn modelId="{6FB95FBC-6A5A-9349-A79A-6B4FE66447B3}" type="presParOf" srcId="{49F1BDFF-4FB5-6842-8C48-2E7D4480AD8B}" destId="{638497B4-13B3-654B-A88F-D28177AED5D9}" srcOrd="1" destOrd="0" presId="urn:microsoft.com/office/officeart/2005/8/layout/list1"/>
    <dgm:cxn modelId="{41265E98-2D9A-C14D-9AA2-793F78AAD341}" type="presParOf" srcId="{F5BEDC78-0A8C-F743-BE80-A541D6B806DB}" destId="{7C635028-B814-A940-802E-CBDA3BAC0C46}" srcOrd="1" destOrd="0" presId="urn:microsoft.com/office/officeart/2005/8/layout/list1"/>
    <dgm:cxn modelId="{07539A96-0FC8-1D4D-9614-D4AFA1F6D5B0}" type="presParOf" srcId="{F5BEDC78-0A8C-F743-BE80-A541D6B806DB}" destId="{CC06C6C0-A104-2F4B-B108-316EA1737005}" srcOrd="2" destOrd="0" presId="urn:microsoft.com/office/officeart/2005/8/layout/list1"/>
    <dgm:cxn modelId="{57E0B595-4B01-C343-82A7-D82654548DB5}" type="presParOf" srcId="{F5BEDC78-0A8C-F743-BE80-A541D6B806DB}" destId="{FA3C6EC3-DFDE-B64E-A125-6287D4F6AB6D}" srcOrd="3" destOrd="0" presId="urn:microsoft.com/office/officeart/2005/8/layout/list1"/>
    <dgm:cxn modelId="{4EDB1FCA-F8EC-D541-8943-899BE59E6AC9}" type="presParOf" srcId="{F5BEDC78-0A8C-F743-BE80-A541D6B806DB}" destId="{FC671AB4-87CA-FC4E-B526-89F2F091A03B}" srcOrd="4" destOrd="0" presId="urn:microsoft.com/office/officeart/2005/8/layout/list1"/>
    <dgm:cxn modelId="{6E751E26-EC45-2048-AE2D-C3F45EA1CC4D}" type="presParOf" srcId="{FC671AB4-87CA-FC4E-B526-89F2F091A03B}" destId="{D1FDC583-7148-3147-B8D6-347B04A49C5B}" srcOrd="0" destOrd="0" presId="urn:microsoft.com/office/officeart/2005/8/layout/list1"/>
    <dgm:cxn modelId="{AAC3CE58-B812-6742-88F3-107F513EB0FE}" type="presParOf" srcId="{FC671AB4-87CA-FC4E-B526-89F2F091A03B}" destId="{458BEAD7-1DC2-2D4B-881D-88C1A474CA89}" srcOrd="1" destOrd="0" presId="urn:microsoft.com/office/officeart/2005/8/layout/list1"/>
    <dgm:cxn modelId="{6BA2FC45-F094-7F4A-AF13-EFFD9D1F084E}" type="presParOf" srcId="{F5BEDC78-0A8C-F743-BE80-A541D6B806DB}" destId="{1F74C5AA-9086-D749-A781-0DC2AEA16900}" srcOrd="5" destOrd="0" presId="urn:microsoft.com/office/officeart/2005/8/layout/list1"/>
    <dgm:cxn modelId="{817C1985-1BFD-7242-9A4D-1900826C5A24}" type="presParOf" srcId="{F5BEDC78-0A8C-F743-BE80-A541D6B806DB}" destId="{97DF7A8C-1F7F-CA4D-893B-B27049982923}" srcOrd="6" destOrd="0" presId="urn:microsoft.com/office/officeart/2005/8/layout/list1"/>
    <dgm:cxn modelId="{C2093BEC-E9A3-0F4B-9681-69DAAD1257C3}" type="presParOf" srcId="{F5BEDC78-0A8C-F743-BE80-A541D6B806DB}" destId="{E6DC1287-A95B-3246-ADAC-6AF2DF962835}" srcOrd="7" destOrd="0" presId="urn:microsoft.com/office/officeart/2005/8/layout/list1"/>
    <dgm:cxn modelId="{C8EF314A-A164-BE41-AD6F-5EACB8AC5B26}" type="presParOf" srcId="{F5BEDC78-0A8C-F743-BE80-A541D6B806DB}" destId="{57424733-6377-034E-9113-4767381295BB}" srcOrd="8" destOrd="0" presId="urn:microsoft.com/office/officeart/2005/8/layout/list1"/>
    <dgm:cxn modelId="{9C7C89F1-7F51-D146-B012-7C458DF5DD03}" type="presParOf" srcId="{57424733-6377-034E-9113-4767381295BB}" destId="{7F01CA85-60C3-FD47-BC2B-EE978E6B7D9A}" srcOrd="0" destOrd="0" presId="urn:microsoft.com/office/officeart/2005/8/layout/list1"/>
    <dgm:cxn modelId="{F5623D38-276B-9042-BB8D-AD9FE115C58A}" type="presParOf" srcId="{57424733-6377-034E-9113-4767381295BB}" destId="{345962F8-C5A6-994C-8116-FD454E8B8733}" srcOrd="1" destOrd="0" presId="urn:microsoft.com/office/officeart/2005/8/layout/list1"/>
    <dgm:cxn modelId="{19B7EA4A-694F-794C-AA59-78920B1EDCDB}" type="presParOf" srcId="{F5BEDC78-0A8C-F743-BE80-A541D6B806DB}" destId="{80D655F0-9D41-FD4B-A9D4-8B418769F15C}" srcOrd="9" destOrd="0" presId="urn:microsoft.com/office/officeart/2005/8/layout/list1"/>
    <dgm:cxn modelId="{E6B54204-5EA0-D244-A6DA-0820C5FB494A}" type="presParOf" srcId="{F5BEDC78-0A8C-F743-BE80-A541D6B806DB}" destId="{F7348D4E-0FB0-7048-8F32-42802EF0C0E9}" srcOrd="10" destOrd="0" presId="urn:microsoft.com/office/officeart/2005/8/layout/list1"/>
    <dgm:cxn modelId="{B30266F2-A23A-3641-9FC4-CD5EB9EA2CF7}" type="presParOf" srcId="{F5BEDC78-0A8C-F743-BE80-A541D6B806DB}" destId="{98B050C5-784D-394C-8C3D-980D52DA2AAE}" srcOrd="11" destOrd="0" presId="urn:microsoft.com/office/officeart/2005/8/layout/list1"/>
    <dgm:cxn modelId="{71879AB1-27DA-1F43-ACF9-B891A22520AF}" type="presParOf" srcId="{F5BEDC78-0A8C-F743-BE80-A541D6B806DB}" destId="{B84648D4-076C-AA40-AA6A-2B061B631E90}" srcOrd="12" destOrd="0" presId="urn:microsoft.com/office/officeart/2005/8/layout/list1"/>
    <dgm:cxn modelId="{5B48E3C8-ED4A-FE40-9658-BB373C8ABE28}" type="presParOf" srcId="{B84648D4-076C-AA40-AA6A-2B061B631E90}" destId="{AB0EF0F3-2433-4A48-8326-D937F4DA6DEE}" srcOrd="0" destOrd="0" presId="urn:microsoft.com/office/officeart/2005/8/layout/list1"/>
    <dgm:cxn modelId="{7071CF2C-1887-404D-A6FE-C732D90870D8}" type="presParOf" srcId="{B84648D4-076C-AA40-AA6A-2B061B631E90}" destId="{4383F6C5-147F-D147-BE68-731593B27581}" srcOrd="1" destOrd="0" presId="urn:microsoft.com/office/officeart/2005/8/layout/list1"/>
    <dgm:cxn modelId="{A9D72673-18A7-044C-ACE3-29C0C4D3B4BA}" type="presParOf" srcId="{F5BEDC78-0A8C-F743-BE80-A541D6B806DB}" destId="{A6D42979-0F88-E149-BC7F-3BFF293CF7AA}" srcOrd="13" destOrd="0" presId="urn:microsoft.com/office/officeart/2005/8/layout/list1"/>
    <dgm:cxn modelId="{B49F98D4-7F25-E049-871D-4091357B7719}" type="presParOf" srcId="{F5BEDC78-0A8C-F743-BE80-A541D6B806DB}" destId="{A7B66464-2583-B541-9776-68E46CBFC43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D0594C-2A8E-2945-8BA5-66BFFBAF956C}">
      <dsp:nvSpPr>
        <dsp:cNvPr id="0" name=""/>
        <dsp:cNvSpPr/>
      </dsp:nvSpPr>
      <dsp:spPr>
        <a:xfrm>
          <a:off x="0" y="28478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EBA72C-06E6-624D-A877-D494986E7770}">
      <dsp:nvSpPr>
        <dsp:cNvPr id="0" name=""/>
        <dsp:cNvSpPr/>
      </dsp:nvSpPr>
      <dsp:spPr>
        <a:xfrm>
          <a:off x="411480" y="78141"/>
          <a:ext cx="576072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Reto 1: Estrategia sustentable</a:t>
          </a:r>
          <a:endParaRPr lang="es-ES" sz="2000" kern="1200" dirty="0"/>
        </a:p>
      </dsp:txBody>
      <dsp:txXfrm>
        <a:off x="431655" y="98316"/>
        <a:ext cx="5720370" cy="372930"/>
      </dsp:txXfrm>
    </dsp:sp>
    <dsp:sp modelId="{8E6AA746-A0E9-A945-8579-8EFFE97B4C8D}">
      <dsp:nvSpPr>
        <dsp:cNvPr id="0" name=""/>
        <dsp:cNvSpPr/>
      </dsp:nvSpPr>
      <dsp:spPr>
        <a:xfrm>
          <a:off x="0" y="91982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D9C020-A944-EC44-B3E0-909BF05FBFFF}">
      <dsp:nvSpPr>
        <dsp:cNvPr id="0" name=""/>
        <dsp:cNvSpPr/>
      </dsp:nvSpPr>
      <dsp:spPr>
        <a:xfrm>
          <a:off x="411480" y="713181"/>
          <a:ext cx="576072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Reto 2: Gobierno del sistema </a:t>
          </a:r>
          <a:endParaRPr lang="es-ES" sz="2000" kern="1200" dirty="0"/>
        </a:p>
      </dsp:txBody>
      <dsp:txXfrm>
        <a:off x="431655" y="733356"/>
        <a:ext cx="5720370" cy="372930"/>
      </dsp:txXfrm>
    </dsp:sp>
    <dsp:sp modelId="{264CBF3C-5AC1-9344-BA08-096D118065A8}">
      <dsp:nvSpPr>
        <dsp:cNvPr id="0" name=""/>
        <dsp:cNvSpPr/>
      </dsp:nvSpPr>
      <dsp:spPr>
        <a:xfrm>
          <a:off x="0" y="155486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4AE629-947A-BC43-A8E6-23793DB4E8DA}">
      <dsp:nvSpPr>
        <dsp:cNvPr id="0" name=""/>
        <dsp:cNvSpPr/>
      </dsp:nvSpPr>
      <dsp:spPr>
        <a:xfrm>
          <a:off x="411480" y="1348221"/>
          <a:ext cx="576072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Reto 3: Plataforma institucional</a:t>
          </a:r>
          <a:endParaRPr lang="es-ES" sz="2000" kern="1200" dirty="0"/>
        </a:p>
      </dsp:txBody>
      <dsp:txXfrm>
        <a:off x="431655" y="1368396"/>
        <a:ext cx="5720370" cy="372930"/>
      </dsp:txXfrm>
    </dsp:sp>
    <dsp:sp modelId="{598FBA27-5ED6-534C-AEE6-F2CC355C6623}">
      <dsp:nvSpPr>
        <dsp:cNvPr id="0" name=""/>
        <dsp:cNvSpPr/>
      </dsp:nvSpPr>
      <dsp:spPr>
        <a:xfrm>
          <a:off x="0" y="218990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9F187A-0AAC-3343-BA27-A180EC53ED15}">
      <dsp:nvSpPr>
        <dsp:cNvPr id="0" name=""/>
        <dsp:cNvSpPr/>
      </dsp:nvSpPr>
      <dsp:spPr>
        <a:xfrm>
          <a:off x="411480" y="1983261"/>
          <a:ext cx="576072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Reto 4: Cobertura con eficiencia, calidad y equidad</a:t>
          </a:r>
          <a:endParaRPr lang="es-ES" sz="2000" kern="1200" dirty="0"/>
        </a:p>
      </dsp:txBody>
      <dsp:txXfrm>
        <a:off x="431655" y="2003436"/>
        <a:ext cx="5720370" cy="372930"/>
      </dsp:txXfrm>
    </dsp:sp>
    <dsp:sp modelId="{BEDF055A-25F6-7242-B8A0-69C63C44B576}">
      <dsp:nvSpPr>
        <dsp:cNvPr id="0" name=""/>
        <dsp:cNvSpPr/>
      </dsp:nvSpPr>
      <dsp:spPr>
        <a:xfrm>
          <a:off x="0" y="282494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FA72B1-867E-CF4A-BD30-295A4B4E007C}">
      <dsp:nvSpPr>
        <dsp:cNvPr id="0" name=""/>
        <dsp:cNvSpPr/>
      </dsp:nvSpPr>
      <dsp:spPr>
        <a:xfrm>
          <a:off x="411480" y="2618301"/>
          <a:ext cx="576072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Reto 5: Formación de capacidades</a:t>
          </a:r>
          <a:endParaRPr lang="es-ES" sz="2000" kern="1200" dirty="0"/>
        </a:p>
      </dsp:txBody>
      <dsp:txXfrm>
        <a:off x="431655" y="2638476"/>
        <a:ext cx="5720370" cy="372930"/>
      </dsp:txXfrm>
    </dsp:sp>
    <dsp:sp modelId="{364A772B-C854-E541-8DB3-4A608FDE5B61}">
      <dsp:nvSpPr>
        <dsp:cNvPr id="0" name=""/>
        <dsp:cNvSpPr/>
      </dsp:nvSpPr>
      <dsp:spPr>
        <a:xfrm>
          <a:off x="0" y="345998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0694FF-C2D5-1245-9846-1F3B0E9A7C9A}">
      <dsp:nvSpPr>
        <dsp:cNvPr id="0" name=""/>
        <dsp:cNvSpPr/>
      </dsp:nvSpPr>
      <dsp:spPr>
        <a:xfrm>
          <a:off x="411480" y="3253341"/>
          <a:ext cx="576072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Reto 6: Producción de conocimiento</a:t>
          </a:r>
          <a:endParaRPr lang="es-ES" sz="2000" kern="1200" dirty="0"/>
        </a:p>
      </dsp:txBody>
      <dsp:txXfrm>
        <a:off x="431655" y="3273516"/>
        <a:ext cx="5720370" cy="372930"/>
      </dsp:txXfrm>
    </dsp:sp>
    <dsp:sp modelId="{8A748B30-5FFB-9740-ABB7-E73BC8A53FC2}">
      <dsp:nvSpPr>
        <dsp:cNvPr id="0" name=""/>
        <dsp:cNvSpPr/>
      </dsp:nvSpPr>
      <dsp:spPr>
        <a:xfrm>
          <a:off x="0" y="409502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179885-AF28-1346-8CAD-303B19F8662E}">
      <dsp:nvSpPr>
        <dsp:cNvPr id="0" name=""/>
        <dsp:cNvSpPr/>
      </dsp:nvSpPr>
      <dsp:spPr>
        <a:xfrm>
          <a:off x="411480" y="3888381"/>
          <a:ext cx="576072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Reto 7: Financiamiento sustentable</a:t>
          </a:r>
          <a:endParaRPr lang="es-ES" sz="2000" kern="1200" dirty="0"/>
        </a:p>
      </dsp:txBody>
      <dsp:txXfrm>
        <a:off x="431655" y="3908556"/>
        <a:ext cx="5720370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6C6C0-A104-2F4B-B108-316EA1737005}">
      <dsp:nvSpPr>
        <dsp:cNvPr id="0" name=""/>
        <dsp:cNvSpPr/>
      </dsp:nvSpPr>
      <dsp:spPr>
        <a:xfrm>
          <a:off x="0" y="431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8497B4-13B3-654B-A88F-D28177AED5D9}">
      <dsp:nvSpPr>
        <dsp:cNvPr id="0" name=""/>
        <dsp:cNvSpPr/>
      </dsp:nvSpPr>
      <dsp:spPr>
        <a:xfrm>
          <a:off x="411480" y="62481"/>
          <a:ext cx="5760720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Gran reto es adaptarse a un entorno turbulento y cambiante, incierto y exigente</a:t>
          </a:r>
          <a:endParaRPr lang="es-ES" sz="1800" kern="1200" dirty="0"/>
        </a:p>
      </dsp:txBody>
      <dsp:txXfrm>
        <a:off x="447506" y="98507"/>
        <a:ext cx="5688668" cy="665948"/>
      </dsp:txXfrm>
    </dsp:sp>
    <dsp:sp modelId="{97DF7A8C-1F7F-CA4D-893B-B27049982923}">
      <dsp:nvSpPr>
        <dsp:cNvPr id="0" name=""/>
        <dsp:cNvSpPr/>
      </dsp:nvSpPr>
      <dsp:spPr>
        <a:xfrm>
          <a:off x="0" y="1565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8BEAD7-1DC2-2D4B-881D-88C1A474CA89}">
      <dsp:nvSpPr>
        <dsp:cNvPr id="0" name=""/>
        <dsp:cNvSpPr/>
      </dsp:nvSpPr>
      <dsp:spPr>
        <a:xfrm>
          <a:off x="411480" y="1196481"/>
          <a:ext cx="5760720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Para esto se requiere una estrategia sustentable de desarrollo del sistema a mediano plazo; no más piloto automático o mera “mano invisible” </a:t>
          </a:r>
          <a:endParaRPr lang="es-ES" sz="1800" kern="1200" dirty="0"/>
        </a:p>
      </dsp:txBody>
      <dsp:txXfrm>
        <a:off x="447506" y="1232507"/>
        <a:ext cx="5688668" cy="665948"/>
      </dsp:txXfrm>
    </dsp:sp>
    <dsp:sp modelId="{F7348D4E-0FB0-7048-8F32-42802EF0C0E9}">
      <dsp:nvSpPr>
        <dsp:cNvPr id="0" name=""/>
        <dsp:cNvSpPr/>
      </dsp:nvSpPr>
      <dsp:spPr>
        <a:xfrm>
          <a:off x="0" y="2699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5962F8-C5A6-994C-8116-FD454E8B8733}">
      <dsp:nvSpPr>
        <dsp:cNvPr id="0" name=""/>
        <dsp:cNvSpPr/>
      </dsp:nvSpPr>
      <dsp:spPr>
        <a:xfrm>
          <a:off x="411480" y="2330481"/>
          <a:ext cx="5760720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Hay  retos específicos en todos los frentes del sistema y las instituciones</a:t>
          </a:r>
          <a:endParaRPr lang="es-ES" sz="1800" kern="1200" dirty="0"/>
        </a:p>
      </dsp:txBody>
      <dsp:txXfrm>
        <a:off x="447506" y="2366507"/>
        <a:ext cx="5688668" cy="665948"/>
      </dsp:txXfrm>
    </dsp:sp>
    <dsp:sp modelId="{A7B66464-2583-B541-9776-68E46CBFC432}">
      <dsp:nvSpPr>
        <dsp:cNvPr id="0" name=""/>
        <dsp:cNvSpPr/>
      </dsp:nvSpPr>
      <dsp:spPr>
        <a:xfrm>
          <a:off x="0" y="3833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83F6C5-147F-D147-BE68-731593B27581}">
      <dsp:nvSpPr>
        <dsp:cNvPr id="0" name=""/>
        <dsp:cNvSpPr/>
      </dsp:nvSpPr>
      <dsp:spPr>
        <a:xfrm>
          <a:off x="411480" y="3464481"/>
          <a:ext cx="5760720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Mayor riesgo son las inercias, los conceptos </a:t>
          </a:r>
          <a:r>
            <a:rPr lang="es-ES" sz="1800" i="1" kern="1200" dirty="0" smtClean="0"/>
            <a:t>zombis</a:t>
          </a:r>
          <a:r>
            <a:rPr lang="es-ES" sz="1800" kern="1200" dirty="0" smtClean="0"/>
            <a:t> y las prácticas inveteradas que sostienen el status quo</a:t>
          </a:r>
          <a:endParaRPr lang="es-ES" sz="1800" kern="1200" dirty="0"/>
        </a:p>
      </dsp:txBody>
      <dsp:txXfrm>
        <a:off x="447506" y="3500507"/>
        <a:ext cx="568866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90DCA-6980-1543-857B-00D666447487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4374A-D924-A248-9544-44940106C38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5052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5972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222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440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9002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050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110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4446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340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570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81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147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F749D-E3AB-D34D-ACF7-734115403276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C20E3-6691-8349-86FB-D9B4F22FE2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4718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brunner.c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Retos de la universidad en la América Latina del siglo XXI</a:t>
            </a:r>
            <a:endParaRPr lang="es-E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José Joaquín Brunner</a:t>
            </a:r>
          </a:p>
          <a:p>
            <a:r>
              <a:rPr lang="es-ES" dirty="0" smtClean="0">
                <a:hlinkClick r:id="rId2"/>
              </a:rPr>
              <a:t>www.brunner.cl</a:t>
            </a:r>
            <a:endParaRPr lang="es-ES" dirty="0" smtClean="0"/>
          </a:p>
          <a:p>
            <a:r>
              <a:rPr lang="es-ES" dirty="0" smtClean="0"/>
              <a:t>11 de abril de 2013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" y="0"/>
            <a:ext cx="2121608" cy="12168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1487" y="4734"/>
            <a:ext cx="1962513" cy="15264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9924685" y="20295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05481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 descr="IBEUeshumboldt3.png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1" r="7901"/>
          <a:stretch>
            <a:fillRect/>
          </a:stretch>
        </p:blipFill>
        <p:spPr/>
      </p:pic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>
          <a:xfrm>
            <a:off x="279400" y="1103313"/>
            <a:ext cx="4040188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" dirty="0" smtClean="0"/>
              <a:t>Objetivos</a:t>
            </a:r>
            <a:endParaRPr lang="es-ES" dirty="0"/>
          </a:p>
        </p:txBody>
      </p:sp>
      <p:sp>
        <p:nvSpPr>
          <p:cNvPr id="9" name="Marcador de contenido 8"/>
          <p:cNvSpPr>
            <a:spLocks noGrp="1"/>
          </p:cNvSpPr>
          <p:nvPr>
            <p:ph sz="half" idx="2"/>
          </p:nvPr>
        </p:nvSpPr>
        <p:spPr>
          <a:xfrm>
            <a:off x="279400" y="1743075"/>
            <a:ext cx="4217988" cy="496252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s-ES" sz="1800" dirty="0"/>
              <a:t>Sistemas necesitan: </a:t>
            </a:r>
          </a:p>
          <a:p>
            <a:pPr marL="0">
              <a:spcBef>
                <a:spcPts val="0"/>
              </a:spcBef>
              <a:buAutoNum type="arabicPeriod"/>
            </a:pPr>
            <a:r>
              <a:rPr lang="es-ES" sz="1800" dirty="0"/>
              <a:t>Un anillo de universidades, centros o  programas en condiciones de hacer  investigación de primera línea (</a:t>
            </a:r>
            <a:r>
              <a:rPr lang="es-ES" sz="1800" i="1" dirty="0" err="1"/>
              <a:t>world</a:t>
            </a:r>
            <a:r>
              <a:rPr lang="es-ES" sz="1800" i="1" dirty="0"/>
              <a:t> </a:t>
            </a:r>
            <a:r>
              <a:rPr lang="es-ES" sz="1800" i="1" dirty="0" err="1"/>
              <a:t>class</a:t>
            </a:r>
            <a:r>
              <a:rPr lang="es-ES" sz="1800" dirty="0"/>
              <a:t>) a nivel </a:t>
            </a:r>
            <a:r>
              <a:rPr lang="es-ES" sz="1800" dirty="0" smtClean="0"/>
              <a:t>internacional (41).</a:t>
            </a:r>
            <a:endParaRPr lang="es-ES" sz="1800" dirty="0"/>
          </a:p>
          <a:p>
            <a:pPr marL="0">
              <a:spcBef>
                <a:spcPts val="0"/>
              </a:spcBef>
              <a:buAutoNum type="arabicPeriod"/>
            </a:pPr>
            <a:r>
              <a:rPr lang="es-ES" sz="1800" dirty="0"/>
              <a:t>Un segundo anillo de universidades de investigación de nivel regional, en condiciones de asumir participación en frontera  del conocimiento disciplinario e interdisciplinario y </a:t>
            </a:r>
            <a:r>
              <a:rPr lang="es-ES" sz="18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contribuir a formación </a:t>
            </a:r>
            <a:r>
              <a:rPr lang="es-ES" sz="18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doctoral</a:t>
            </a:r>
            <a:r>
              <a:rPr lang="es-ES" sz="1800" dirty="0" smtClean="0"/>
              <a:t> (52). </a:t>
            </a:r>
            <a:r>
              <a:rPr lang="es-ES" sz="1800" dirty="0"/>
              <a:t>Y</a:t>
            </a:r>
          </a:p>
          <a:p>
            <a:pPr marL="0">
              <a:spcBef>
                <a:spcPts val="0"/>
              </a:spcBef>
              <a:buAutoNum type="arabicPeriod"/>
            </a:pPr>
            <a:r>
              <a:rPr lang="es-ES" sz="1800" dirty="0"/>
              <a:t>Un tercer anillo, entrelazado con anteriores, de producción de 	conocimiento relevante nacionalmente, en especial con impacto en desarrollo regiones y local y en  formulación políticas y deliberación pública (MP2</a:t>
            </a:r>
            <a:r>
              <a:rPr lang="es-ES" sz="1800" dirty="0" smtClean="0"/>
              <a:t>) (123).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1800" dirty="0" smtClean="0"/>
              <a:t>TOTAL: 216 universidades </a:t>
            </a:r>
            <a:endParaRPr lang="es-ES" sz="1800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3"/>
          </p:nvPr>
        </p:nvSpPr>
        <p:spPr>
          <a:xfrm>
            <a:off x="4645025" y="1103313"/>
            <a:ext cx="4041775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pPr algn="ctr"/>
            <a:r>
              <a:rPr lang="es-ES" dirty="0" smtClean="0"/>
              <a:t>Clasificación </a:t>
            </a:r>
            <a:r>
              <a:rPr lang="es-ES" dirty="0" smtClean="0"/>
              <a:t>Universidades</a:t>
            </a:r>
            <a:r>
              <a:rPr lang="es-ES" dirty="0" smtClean="0"/>
              <a:t> (IBE)</a:t>
            </a:r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4783568" y="6243936"/>
            <a:ext cx="390323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de SCIMAGO, SIR </a:t>
            </a:r>
            <a:r>
              <a:rPr lang="es-ES" sz="1400" dirty="0" err="1" smtClean="0"/>
              <a:t>Iber</a:t>
            </a:r>
            <a:r>
              <a:rPr lang="es-ES" sz="1400" dirty="0" smtClean="0"/>
              <a:t> 2013.</a:t>
            </a:r>
          </a:p>
          <a:p>
            <a:r>
              <a:rPr lang="es-ES" sz="1200" dirty="0" smtClean="0"/>
              <a:t>Nota: Producción anual, 1: &gt;1000; 2: &gt;500; 3: &gt;100; D: &lt;100</a:t>
            </a:r>
            <a:endParaRPr lang="es-ES" sz="12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497388" y="1803340"/>
            <a:ext cx="4519386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600" dirty="0" smtClean="0"/>
              <a:t>Por Nº artículos registrados por SCOPUS, 2007-2011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7827514" y="4517442"/>
            <a:ext cx="1189260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U de la R</a:t>
            </a:r>
          </a:p>
          <a:p>
            <a:r>
              <a:rPr lang="es-ES" dirty="0" smtClean="0"/>
              <a:t>69, 32, 1</a:t>
            </a:r>
          </a:p>
          <a:p>
            <a:r>
              <a:rPr lang="es-ES" dirty="0" smtClean="0"/>
              <a:t>3114</a:t>
            </a:r>
          </a:p>
          <a:p>
            <a:r>
              <a:rPr lang="es-ES" dirty="0" smtClean="0"/>
              <a:t>Anual: 623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4497388" y="2267967"/>
            <a:ext cx="1647093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Total </a:t>
            </a:r>
            <a:r>
              <a:rPr lang="es-ES" dirty="0" err="1" smtClean="0"/>
              <a:t>Ues</a:t>
            </a:r>
            <a:r>
              <a:rPr lang="es-ES" dirty="0" smtClean="0"/>
              <a:t>: 3999</a:t>
            </a:r>
            <a:endParaRPr lang="es-ES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25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dirty="0" smtClean="0"/>
              <a:t>Reto 6: Producci</a:t>
            </a:r>
            <a:r>
              <a:rPr lang="es-ES" dirty="0" smtClean="0"/>
              <a:t>ón de conocimiento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7788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0" y="18178"/>
            <a:ext cx="9144000" cy="81113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4000" dirty="0" smtClean="0"/>
              <a:t>Reto 6bis: Formación doctoral</a:t>
            </a:r>
            <a:endParaRPr lang="es-ES" sz="4000" dirty="0"/>
          </a:p>
        </p:txBody>
      </p:sp>
      <p:pic>
        <p:nvPicPr>
          <p:cNvPr id="10" name="Marcador de contenido 9" descr="Doctores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30" r="-16630"/>
          <a:stretch>
            <a:fillRect/>
          </a:stretch>
        </p:blipFill>
        <p:spPr/>
      </p:pic>
      <p:sp>
        <p:nvSpPr>
          <p:cNvPr id="11" name="CuadroTexto 10"/>
          <p:cNvSpPr txBox="1"/>
          <p:nvPr/>
        </p:nvSpPr>
        <p:spPr>
          <a:xfrm>
            <a:off x="1930850" y="6339678"/>
            <a:ext cx="5229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e NSF, </a:t>
            </a:r>
            <a:r>
              <a:rPr lang="es-ES" sz="1400" dirty="0" err="1" smtClean="0"/>
              <a:t>Science</a:t>
            </a:r>
            <a:r>
              <a:rPr lang="es-ES" sz="1400" dirty="0" smtClean="0"/>
              <a:t> and </a:t>
            </a:r>
            <a:r>
              <a:rPr lang="es-ES" sz="1400" dirty="0" err="1" smtClean="0"/>
              <a:t>Engineering</a:t>
            </a:r>
            <a:r>
              <a:rPr lang="es-ES" sz="1400" dirty="0" smtClean="0"/>
              <a:t> </a:t>
            </a:r>
            <a:r>
              <a:rPr lang="es-ES" sz="1400" dirty="0" err="1" smtClean="0"/>
              <a:t>Indicators</a:t>
            </a:r>
            <a:r>
              <a:rPr lang="es-ES" sz="1400" dirty="0" smtClean="0"/>
              <a:t> 2012</a:t>
            </a:r>
            <a:endParaRPr lang="es-ES" sz="1400" dirty="0"/>
          </a:p>
        </p:txBody>
      </p:sp>
      <p:sp>
        <p:nvSpPr>
          <p:cNvPr id="2" name="Rectángulo 1"/>
          <p:cNvSpPr/>
          <p:nvPr/>
        </p:nvSpPr>
        <p:spPr>
          <a:xfrm>
            <a:off x="5740400" y="4940300"/>
            <a:ext cx="482600" cy="10541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1723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926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Reto 7: Financiamiento sustentable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457200" y="1867674"/>
            <a:ext cx="4040188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1600" dirty="0" smtClean="0"/>
              <a:t>Gasto público x alumno (% PIB per cápita)</a:t>
            </a:r>
            <a:endParaRPr lang="es-ES" sz="1600" dirty="0"/>
          </a:p>
        </p:txBody>
      </p:sp>
      <p:pic>
        <p:nvPicPr>
          <p:cNvPr id="9" name="Marcador de contenido 8" descr="GastoXalumno2012bis.p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9" b="2399"/>
          <a:stretch>
            <a:fillRect/>
          </a:stretch>
        </p:blipFill>
        <p:spPr>
          <a:xfrm>
            <a:off x="457200" y="2708275"/>
            <a:ext cx="4040188" cy="3951288"/>
          </a:xfrm>
        </p:spPr>
      </p:pic>
      <p:sp>
        <p:nvSpPr>
          <p:cNvPr id="7" name="Marcador de texto 6"/>
          <p:cNvSpPr>
            <a:spLocks noGrp="1"/>
          </p:cNvSpPr>
          <p:nvPr>
            <p:ph type="body" sz="quarter" idx="3"/>
          </p:nvPr>
        </p:nvSpPr>
        <p:spPr>
          <a:xfrm>
            <a:off x="4645025" y="1867674"/>
            <a:ext cx="4041775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ES" sz="1800" dirty="0" smtClean="0"/>
              <a:t>Variación gasto por alumno </a:t>
            </a:r>
          </a:p>
          <a:p>
            <a:pPr algn="ctr"/>
            <a:r>
              <a:rPr lang="es-ES" sz="1600" dirty="0" smtClean="0"/>
              <a:t>(2000 y último año disponible, %)</a:t>
            </a:r>
            <a:endParaRPr lang="es-ES" sz="1600" dirty="0"/>
          </a:p>
        </p:txBody>
      </p:sp>
      <p:pic>
        <p:nvPicPr>
          <p:cNvPr id="10" name="Marcador de contenido 9" descr="VariacionGasto.png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" r="603"/>
          <a:stretch>
            <a:fillRect/>
          </a:stretch>
        </p:blipFill>
        <p:spPr>
          <a:xfrm>
            <a:off x="4645025" y="2708275"/>
            <a:ext cx="4041775" cy="3951288"/>
          </a:xfrm>
        </p:spPr>
      </p:pic>
      <p:sp>
        <p:nvSpPr>
          <p:cNvPr id="4" name="CuadroTexto 3"/>
          <p:cNvSpPr txBox="1"/>
          <p:nvPr/>
        </p:nvSpPr>
        <p:spPr>
          <a:xfrm>
            <a:off x="0" y="932418"/>
            <a:ext cx="91936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Desarrollo de sistemas nacionales supone que anteriores retos pueden enfrentarse con políticas</a:t>
            </a:r>
          </a:p>
          <a:p>
            <a:r>
              <a:rPr lang="es-ES" dirty="0" smtClean="0"/>
              <a:t>y medidas adecuadamente financiadas con recursos provenientes de una o más fuentes  (según</a:t>
            </a:r>
          </a:p>
          <a:p>
            <a:r>
              <a:rPr lang="es-ES" dirty="0"/>
              <a:t>g</a:t>
            </a:r>
            <a:r>
              <a:rPr lang="es-ES" dirty="0" smtClean="0"/>
              <a:t>eneración de beneficios públicos y privados).</a:t>
            </a:r>
            <a:endParaRPr lang="es-ES" dirty="0"/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364409"/>
              </p:ext>
            </p:extLst>
          </p:nvPr>
        </p:nvGraphicFramePr>
        <p:xfrm>
          <a:off x="155575" y="6532563"/>
          <a:ext cx="8978900" cy="373380"/>
        </p:xfrm>
        <a:graphic>
          <a:graphicData uri="http://schemas.openxmlformats.org/drawingml/2006/table">
            <a:tbl>
              <a:tblPr/>
              <a:tblGrid>
                <a:gridCol w="8978900"/>
              </a:tblGrid>
              <a:tr h="177800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Fuente: Sobre la base de OECD, </a:t>
                      </a:r>
                      <a:r>
                        <a:rPr lang="es-ES" sz="1200" dirty="0" smtClean="0"/>
                        <a:t>Perspectivas Económicas de América Latina 2012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 datos </a:t>
                      </a:r>
                      <a:r>
                        <a:rPr lang="es-E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Institute</a:t>
                      </a: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Statistics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UNESCO (2011)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Nota: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Data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corresponda 2009 para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Colombia; 2008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Argentina, Chile, Cuba,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Salvador; 2007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 Brasil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Jamaica,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Panamá y Paraguay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; 2006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 Bolivia, Perú</a:t>
                      </a:r>
                      <a:r>
                        <a:rPr lang="es-E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y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Uruguay.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Rectángulo 11"/>
          <p:cNvSpPr/>
          <p:nvPr/>
        </p:nvSpPr>
        <p:spPr>
          <a:xfrm>
            <a:off x="3403600" y="4013200"/>
            <a:ext cx="215900" cy="1854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/>
          <p:cNvSpPr/>
          <p:nvPr/>
        </p:nvSpPr>
        <p:spPr>
          <a:xfrm>
            <a:off x="7543800" y="5194300"/>
            <a:ext cx="215900" cy="6731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5543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5479"/>
            <a:ext cx="9144000" cy="7619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4000" dirty="0" smtClean="0"/>
              <a:t>Reto 7bis: Modalidades de financiamiento</a:t>
            </a:r>
            <a:endParaRPr lang="es-ES" sz="40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47" b="1712"/>
          <a:stretch/>
        </p:blipFill>
        <p:spPr>
          <a:xfrm>
            <a:off x="560871" y="921600"/>
            <a:ext cx="8034539" cy="5936400"/>
          </a:xfrm>
        </p:spPr>
      </p:pic>
      <p:sp>
        <p:nvSpPr>
          <p:cNvPr id="3" name="Rectángulo redondeado 2"/>
          <p:cNvSpPr/>
          <p:nvPr/>
        </p:nvSpPr>
        <p:spPr>
          <a:xfrm>
            <a:off x="1047460" y="1689130"/>
            <a:ext cx="3142381" cy="205576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1207919" y="1805627"/>
            <a:ext cx="359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1.</a:t>
            </a:r>
            <a:endParaRPr lang="es-ES" dirty="0"/>
          </a:p>
        </p:txBody>
      </p:sp>
      <p:sp>
        <p:nvSpPr>
          <p:cNvPr id="6" name="Rectángulo redondeado 5"/>
          <p:cNvSpPr/>
          <p:nvPr/>
        </p:nvSpPr>
        <p:spPr>
          <a:xfrm>
            <a:off x="1047460" y="4818604"/>
            <a:ext cx="2788863" cy="1165369"/>
          </a:xfrm>
          <a:prstGeom prst="roundRect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135774" y="4895819"/>
            <a:ext cx="359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2.</a:t>
            </a:r>
            <a:endParaRPr lang="es-ES" dirty="0"/>
          </a:p>
        </p:txBody>
      </p:sp>
      <p:sp>
        <p:nvSpPr>
          <p:cNvPr id="8" name="Rectángulo redondeado 7"/>
          <p:cNvSpPr/>
          <p:nvPr/>
        </p:nvSpPr>
        <p:spPr>
          <a:xfrm>
            <a:off x="2422800" y="3816000"/>
            <a:ext cx="4111281" cy="230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1534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2706"/>
            <a:ext cx="9144000" cy="9131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s-ES" dirty="0" smtClean="0"/>
              <a:t>Conclusión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4234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785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4762"/>
            <a:ext cx="9144000" cy="9318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s-ES" dirty="0" smtClean="0"/>
              <a:t>Tópicos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1212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5106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Reto 1: Estrategia sustentable</a:t>
            </a:r>
            <a:endParaRPr lang="es-ES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dirty="0" smtClean="0"/>
              <a:t>Reto mayor</a:t>
            </a:r>
            <a:endParaRPr lang="es-ES" dirty="0"/>
          </a:p>
        </p:txBody>
      </p:sp>
      <p:sp>
        <p:nvSpPr>
          <p:cNvPr id="9" name="Marcador de contenido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Frente a los transformaciones del entorno en que se desenvuelve la ET,  contar </a:t>
            </a:r>
            <a:r>
              <a:rPr lang="es-ES" dirty="0" smtClean="0"/>
              <a:t>con una </a:t>
            </a:r>
            <a:r>
              <a:rPr lang="es-ES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estrategia de desarrollo sustentable</a:t>
            </a:r>
            <a:r>
              <a:rPr lang="es-ES" dirty="0"/>
              <a:t> para los sistemas nacionales que responda a las necesidades de la sociedad en tiempos de globalización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dirty="0" smtClean="0"/>
              <a:t>Variables de contexto</a:t>
            </a:r>
            <a:endParaRPr lang="es-ES" dirty="0"/>
          </a:p>
        </p:txBody>
      </p:sp>
      <p:sp>
        <p:nvSpPr>
          <p:cNvPr id="11" name="Marcador de contenido 10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/>
              <a:t>Globalización de mercados y presión competitiva sobre naciones</a:t>
            </a:r>
          </a:p>
          <a:p>
            <a:r>
              <a:rPr lang="es-ES" dirty="0"/>
              <a:t>Sociedades y economías que usan más intensamente conocimientos avanzados</a:t>
            </a:r>
          </a:p>
          <a:p>
            <a:r>
              <a:rPr lang="es-ES" dirty="0"/>
              <a:t>Proliferación de demandas por formación y aprendizaje a lo largo da vida</a:t>
            </a:r>
          </a:p>
          <a:p>
            <a:r>
              <a:rPr lang="es-ES" dirty="0"/>
              <a:t>Difusión de nuevas tecnologías de información y su impacto </a:t>
            </a:r>
            <a:r>
              <a:rPr lang="es-ES" dirty="0" smtClean="0"/>
              <a:t>en </a:t>
            </a:r>
            <a:r>
              <a:rPr lang="es-ES" dirty="0"/>
              <a:t>diversas esferas</a:t>
            </a:r>
          </a:p>
          <a:p>
            <a:r>
              <a:rPr lang="es-ES" dirty="0"/>
              <a:t>Multiplicación de riesgos manufacturados e incertidumbres individuales y </a:t>
            </a:r>
            <a:r>
              <a:rPr lang="es-ES" dirty="0" smtClean="0"/>
              <a:t>sociales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44390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0" y="-30162"/>
            <a:ext cx="9144000" cy="919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Reto 2: Gobierno del sistema</a:t>
            </a:r>
            <a:endParaRPr lang="es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127064" y="889000"/>
            <a:ext cx="90169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Una estrategia sustentable requiere capacidades institucionalizadas de conducción (</a:t>
            </a:r>
            <a:r>
              <a:rPr lang="es-ES" dirty="0" smtClean="0"/>
              <a:t>= políticas, </a:t>
            </a:r>
          </a:p>
          <a:p>
            <a:r>
              <a:rPr lang="es-ES" dirty="0" smtClean="0"/>
              <a:t>instrumentos </a:t>
            </a:r>
            <a:r>
              <a:rPr lang="es-ES" dirty="0"/>
              <a:t>y gestión) de los sistemas nacionales, capacidades que pueden representarse en </a:t>
            </a:r>
            <a:endParaRPr lang="es-ES" dirty="0" smtClean="0"/>
          </a:p>
          <a:p>
            <a:r>
              <a:rPr lang="es-ES" dirty="0" smtClean="0"/>
              <a:t>torno </a:t>
            </a:r>
            <a:r>
              <a:rPr lang="es-ES" dirty="0"/>
              <a:t>del </a:t>
            </a:r>
            <a:r>
              <a:rPr lang="es-ES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Triángulo de Clark </a:t>
            </a:r>
          </a:p>
        </p:txBody>
      </p:sp>
      <p:pic>
        <p:nvPicPr>
          <p:cNvPr id="14" name="Marcador de contenido 1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164" r="973"/>
          <a:stretch/>
        </p:blipFill>
        <p:spPr>
          <a:xfrm>
            <a:off x="127064" y="2097772"/>
            <a:ext cx="8841814" cy="4633200"/>
          </a:xfrm>
        </p:spPr>
      </p:pic>
    </p:spTree>
    <p:extLst>
      <p:ext uri="{BB962C8B-B14F-4D97-AF65-F5344CB8AC3E}">
        <p14:creationId xmlns:p14="http://schemas.microsoft.com/office/powerpoint/2010/main" val="3670873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542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es-ES" sz="3600" dirty="0" smtClean="0"/>
              <a:t>Reto 3: Plataforma institucional</a:t>
            </a:r>
            <a:endParaRPr lang="es-ES" sz="3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363220"/>
              </p:ext>
            </p:extLst>
          </p:nvPr>
        </p:nvGraphicFramePr>
        <p:xfrm>
          <a:off x="457200" y="1392843"/>
          <a:ext cx="8229599" cy="5223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6976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IES:</a:t>
                      </a:r>
                      <a:r>
                        <a:rPr lang="es-E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Universidades o equivalentes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IES: No-universitarias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1.175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2.092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313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313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2.128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2.128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282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CRC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CUB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ECU*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282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MEX*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753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NIC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1.120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337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RDM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URU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</a:t>
                      </a:r>
                    </a:p>
                  </a:txBody>
                  <a:tcPr marL="12700" marR="12700" marT="12700" marB="0" anchor="b"/>
                </a:tc>
              </a:tr>
              <a:tr h="23113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775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2.329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3.175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7.602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958234" y="6616442"/>
            <a:ext cx="38083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Brunner y Ferrada, 2011. *: Otras fuentes </a:t>
            </a:r>
            <a:endParaRPr lang="es-ES" sz="1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0" y="513834"/>
            <a:ext cx="91486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Cada país </a:t>
            </a:r>
            <a:r>
              <a:rPr lang="es-ES" dirty="0" smtClean="0"/>
              <a:t>necesita construir una </a:t>
            </a:r>
            <a:r>
              <a:rPr lang="es-ES" dirty="0"/>
              <a:t>Plataforma Institucional adecuada a su trayectoria histórica </a:t>
            </a:r>
            <a:endParaRPr lang="es-ES" dirty="0" smtClean="0"/>
          </a:p>
          <a:p>
            <a:r>
              <a:rPr lang="es-ES" dirty="0" smtClean="0"/>
              <a:t>y </a:t>
            </a:r>
            <a:r>
              <a:rPr lang="es-ES" dirty="0"/>
              <a:t>necesidades de </a:t>
            </a:r>
            <a:r>
              <a:rPr lang="es-ES" dirty="0" smtClean="0"/>
              <a:t>desarrollo, </a:t>
            </a:r>
            <a:r>
              <a:rPr lang="es-ES" dirty="0"/>
              <a:t>diferenciada horizontal y verticalmente para </a:t>
            </a:r>
            <a:r>
              <a:rPr lang="es-ES" dirty="0" smtClean="0"/>
              <a:t>responder a múltiples </a:t>
            </a:r>
          </a:p>
          <a:p>
            <a:r>
              <a:rPr lang="es-ES" dirty="0" smtClean="0"/>
              <a:t>y variadas demandas.</a:t>
            </a:r>
            <a:r>
              <a:rPr lang="es-ES" dirty="0"/>
              <a:t> </a:t>
            </a:r>
          </a:p>
        </p:txBody>
      </p:sp>
      <p:sp>
        <p:nvSpPr>
          <p:cNvPr id="6" name="Rectángulo 5"/>
          <p:cNvSpPr/>
          <p:nvPr/>
        </p:nvSpPr>
        <p:spPr>
          <a:xfrm>
            <a:off x="421200" y="5954400"/>
            <a:ext cx="8229599" cy="216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7493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312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es-ES" sz="3200" dirty="0" smtClean="0"/>
              <a:t>Reto 4: Cobertura con eficiencia, equidad y calidad </a:t>
            </a:r>
            <a:endParaRPr lang="es-ES" sz="3200" dirty="0"/>
          </a:p>
        </p:txBody>
      </p:sp>
      <p:pic>
        <p:nvPicPr>
          <p:cNvPr id="6" name="Marcador de contenido 5" descr="TBES_coldef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71" b="402"/>
          <a:stretch/>
        </p:blipFill>
        <p:spPr>
          <a:xfrm>
            <a:off x="1182889" y="958889"/>
            <a:ext cx="6877115" cy="5490000"/>
          </a:xfrm>
        </p:spPr>
      </p:pic>
      <p:sp>
        <p:nvSpPr>
          <p:cNvPr id="7" name="CuadroTexto 6"/>
          <p:cNvSpPr txBox="1"/>
          <p:nvPr/>
        </p:nvSpPr>
        <p:spPr>
          <a:xfrm>
            <a:off x="2850919" y="6448889"/>
            <a:ext cx="3602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UIS, Base de Datos, 2012</a:t>
            </a:r>
            <a:endParaRPr lang="es-ES" sz="1400" dirty="0"/>
          </a:p>
        </p:txBody>
      </p:sp>
      <p:cxnSp>
        <p:nvCxnSpPr>
          <p:cNvPr id="9" name="Conector recto 8"/>
          <p:cNvCxnSpPr/>
          <p:nvPr/>
        </p:nvCxnSpPr>
        <p:spPr>
          <a:xfrm flipH="1" flipV="1">
            <a:off x="4094957" y="1762282"/>
            <a:ext cx="1" cy="36023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 flipH="1" flipV="1">
            <a:off x="6566969" y="1762282"/>
            <a:ext cx="1" cy="36023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6686702" y="1762282"/>
            <a:ext cx="114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Temprana</a:t>
            </a:r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4848649" y="1759028"/>
            <a:ext cx="781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Media</a:t>
            </a:r>
            <a:endParaRPr lang="es-ES" dirty="0"/>
          </a:p>
        </p:txBody>
      </p:sp>
      <p:sp>
        <p:nvSpPr>
          <p:cNvPr id="14" name="CuadroTexto 13"/>
          <p:cNvSpPr txBox="1"/>
          <p:nvPr/>
        </p:nvSpPr>
        <p:spPr>
          <a:xfrm>
            <a:off x="2230707" y="1759028"/>
            <a:ext cx="17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Universalización</a:t>
            </a:r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3835400" y="2768600"/>
            <a:ext cx="259557" cy="35433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06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17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s-ES" dirty="0" smtClean="0"/>
              <a:t>Reto 4 bis: Equidad</a:t>
            </a:r>
            <a:endParaRPr lang="es-ES" dirty="0"/>
          </a:p>
        </p:txBody>
      </p:sp>
      <p:pic>
        <p:nvPicPr>
          <p:cNvPr id="7" name="Marcador de contenido 6" descr="Secundaria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9" b="1379"/>
          <a:stretch>
            <a:fillRect/>
          </a:stretch>
        </p:blipFill>
        <p:spPr>
          <a:xfrm>
            <a:off x="457200" y="1822798"/>
            <a:ext cx="4038600" cy="4525963"/>
          </a:xfrm>
        </p:spPr>
      </p:pic>
      <p:pic>
        <p:nvPicPr>
          <p:cNvPr id="8" name="Marcador de contenido 7" descr="Postsecundaria.p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5" b="1025"/>
          <a:stretch>
            <a:fillRect/>
          </a:stretch>
        </p:blipFill>
        <p:spPr>
          <a:xfrm>
            <a:off x="4648200" y="1822798"/>
            <a:ext cx="4038600" cy="4525963"/>
          </a:xfrm>
        </p:spPr>
      </p:pic>
      <p:sp>
        <p:nvSpPr>
          <p:cNvPr id="9" name="CuadroTexto 8"/>
          <p:cNvSpPr txBox="1"/>
          <p:nvPr/>
        </p:nvSpPr>
        <p:spPr>
          <a:xfrm>
            <a:off x="-770" y="961623"/>
            <a:ext cx="9144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ALC (18 países): Jóvenes que completan la educación secundaria y post-secundaria, </a:t>
            </a:r>
          </a:p>
          <a:p>
            <a:pPr algn="ctr"/>
            <a:r>
              <a:rPr lang="es-ES" dirty="0" smtClean="0"/>
              <a:t>por quintiles de ingreso, 2008 o alrededor</a:t>
            </a:r>
            <a:endParaRPr lang="es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87155" y="5917874"/>
            <a:ext cx="89602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Fuente: Sobre la base de OECD, Perspectivas Económicas de América Latina 2012.</a:t>
            </a:r>
          </a:p>
          <a:p>
            <a:r>
              <a:rPr lang="es-ES" sz="1200" dirty="0" smtClean="0"/>
              <a:t>Nota:  </a:t>
            </a:r>
            <a:r>
              <a:rPr lang="es-ES" sz="1200" dirty="0"/>
              <a:t>Nota: Los resultados corresponden al promedio de 18 países de América Latina y el Caribe, sobre la base de tabulaciones especiales </a:t>
            </a:r>
            <a:endParaRPr lang="es-ES" sz="1200" dirty="0" smtClean="0"/>
          </a:p>
          <a:p>
            <a:r>
              <a:rPr lang="es-ES" sz="1200" dirty="0" smtClean="0"/>
              <a:t>de </a:t>
            </a:r>
            <a:r>
              <a:rPr lang="es-ES" sz="1200" dirty="0"/>
              <a:t>encuestas de hogares. En el nivel secundario son los jóvenes entre 20 y 24 años que culminaron la educación secundaria. En el nivel </a:t>
            </a:r>
            <a:endParaRPr lang="es-ES" sz="1200" dirty="0" smtClean="0"/>
          </a:p>
          <a:p>
            <a:r>
              <a:rPr lang="es-ES" sz="1200" dirty="0" smtClean="0"/>
              <a:t>post</a:t>
            </a:r>
            <a:r>
              <a:rPr lang="es-ES" sz="1200" dirty="0"/>
              <a:t>-secundario son jóvenes entre 25 y 29 años que terminaron al menos </a:t>
            </a:r>
            <a:r>
              <a:rPr lang="es-ES" sz="1200" dirty="0">
                <a:solidFill>
                  <a:srgbClr val="FF0000"/>
                </a:solidFill>
              </a:rPr>
              <a:t>cinco años de educación terciaria</a:t>
            </a:r>
            <a:r>
              <a:rPr lang="es-ES" sz="1200" dirty="0"/>
              <a:t>.</a:t>
            </a:r>
            <a:r>
              <a:rPr lang="es-ES" sz="1200" dirty="0" smtClean="0"/>
              <a:t>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910774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98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s-ES" dirty="0" smtClean="0"/>
              <a:t>Reto 5: Formación de capacidades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dirty="0" smtClean="0"/>
              <a:t>Objetivo</a:t>
            </a:r>
            <a:endParaRPr lang="es-ES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Cada sistema necesita producir eficazmente </a:t>
            </a:r>
            <a:r>
              <a:rPr lang="es-ES" dirty="0" smtClean="0"/>
              <a:t>capacidades profesionales </a:t>
            </a:r>
            <a:r>
              <a:rPr lang="es-ES" dirty="0"/>
              <a:t>y técnicas pertinentes </a:t>
            </a:r>
            <a:r>
              <a:rPr lang="es-ES" dirty="0" smtClean="0"/>
              <a:t> (capital humano) en </a:t>
            </a:r>
            <a:r>
              <a:rPr lang="es-ES" dirty="0"/>
              <a:t>relación con necesidades sociales, </a:t>
            </a:r>
            <a:r>
              <a:rPr lang="es-ES" dirty="0" smtClean="0"/>
              <a:t>satisfacción </a:t>
            </a:r>
            <a:r>
              <a:rPr lang="es-ES" i="1" dirty="0" err="1"/>
              <a:t>stakeholders</a:t>
            </a:r>
            <a:r>
              <a:rPr lang="es-ES" dirty="0"/>
              <a:t>, desarrollo regional, empleabilidad, ciudadanía, valores. 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dirty="0" smtClean="0"/>
              <a:t>Variables</a:t>
            </a:r>
            <a:endParaRPr lang="es-ES" dirty="0"/>
          </a:p>
        </p:txBody>
      </p:sp>
      <p:sp>
        <p:nvSpPr>
          <p:cNvPr id="9" name="Marcador de contenido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Diversidad de la oferta, niveles y áreas de programas</a:t>
            </a:r>
          </a:p>
          <a:p>
            <a:r>
              <a:rPr lang="es-ES" dirty="0"/>
              <a:t>Redes curriculares y de certificación</a:t>
            </a:r>
          </a:p>
          <a:p>
            <a:r>
              <a:rPr lang="es-ES" dirty="0"/>
              <a:t>Regímenes de admisión y progreso; deserción </a:t>
            </a:r>
          </a:p>
          <a:p>
            <a:r>
              <a:rPr lang="es-ES" dirty="0"/>
              <a:t>Modos de transmisión: Métodos pedagógicos y tecnologías </a:t>
            </a:r>
          </a:p>
          <a:p>
            <a:r>
              <a:rPr lang="es-ES" dirty="0"/>
              <a:t>Evaluación de aprendizajes</a:t>
            </a:r>
          </a:p>
          <a:p>
            <a:r>
              <a:rPr lang="es-ES" dirty="0"/>
              <a:t>Inserción en mundo del trabajo </a:t>
            </a:r>
          </a:p>
        </p:txBody>
      </p:sp>
    </p:spTree>
    <p:extLst>
      <p:ext uri="{BB962C8B-B14F-4D97-AF65-F5344CB8AC3E}">
        <p14:creationId xmlns:p14="http://schemas.microsoft.com/office/powerpoint/2010/main" val="3270902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0" y="18178"/>
            <a:ext cx="9144000" cy="79817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s-ES" sz="4000" dirty="0" smtClean="0"/>
              <a:t>Reto 5bis: Eficiencia interna </a:t>
            </a:r>
            <a:endParaRPr lang="es-ES" sz="4000" dirty="0"/>
          </a:p>
        </p:txBody>
      </p:sp>
      <p:pic>
        <p:nvPicPr>
          <p:cNvPr id="8" name="Marcador de contenido 7" descr="Mtaric&amp;Grads.png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62" t="-33243" r="1" b="-29192"/>
          <a:stretch/>
        </p:blipFill>
        <p:spPr>
          <a:xfrm>
            <a:off x="285092" y="1600200"/>
            <a:ext cx="4210708" cy="4525963"/>
          </a:xfrm>
        </p:spPr>
      </p:pic>
      <p:graphicFrame>
        <p:nvGraphicFramePr>
          <p:cNvPr id="11" name="Marcador de contenido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24917631"/>
              </p:ext>
            </p:extLst>
          </p:nvPr>
        </p:nvGraphicFramePr>
        <p:xfrm>
          <a:off x="4764829" y="2131477"/>
          <a:ext cx="4038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0"/>
                <a:gridCol w="1009650"/>
                <a:gridCol w="1009650"/>
                <a:gridCol w="100965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País</a:t>
                      </a:r>
                      <a:endParaRPr lang="es-E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Matriculados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Graduados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M/G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Argentina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11,48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Brasil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6,39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Chile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7,18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Colombia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8,81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Ecuador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7,64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México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6,11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Panamá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Uruguay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17,89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Portugal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4,84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2215942" y="6388274"/>
            <a:ext cx="44875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de UIS, Global </a:t>
            </a:r>
            <a:r>
              <a:rPr lang="es-ES" sz="1400" dirty="0" err="1" smtClean="0"/>
              <a:t>Education</a:t>
            </a:r>
            <a:r>
              <a:rPr lang="es-ES" sz="1400" dirty="0" smtClean="0"/>
              <a:t> </a:t>
            </a:r>
            <a:r>
              <a:rPr lang="es-ES" sz="1400" dirty="0" err="1" smtClean="0"/>
              <a:t>Digest</a:t>
            </a:r>
            <a:r>
              <a:rPr lang="es-ES" sz="1400" dirty="0" smtClean="0"/>
              <a:t> 2012</a:t>
            </a:r>
            <a:endParaRPr lang="es-ES" sz="1400" dirty="0"/>
          </a:p>
        </p:txBody>
      </p:sp>
      <p:sp>
        <p:nvSpPr>
          <p:cNvPr id="2" name="Rectángulo 1"/>
          <p:cNvSpPr/>
          <p:nvPr/>
        </p:nvSpPr>
        <p:spPr>
          <a:xfrm>
            <a:off x="3695700" y="2946400"/>
            <a:ext cx="444500" cy="2349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4764829" y="5130800"/>
            <a:ext cx="4038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9941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2200</TotalTime>
  <Words>903</Words>
  <Application>Microsoft Macintosh PowerPoint</Application>
  <PresentationFormat>Presentación en pantalla (4:3)</PresentationFormat>
  <Paragraphs>273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Retos de la universidad en la América Latina del siglo XXI</vt:lpstr>
      <vt:lpstr>Tópicos</vt:lpstr>
      <vt:lpstr>Reto 1: Estrategia sustentable</vt:lpstr>
      <vt:lpstr>Reto 2: Gobierno del sistema</vt:lpstr>
      <vt:lpstr>Reto 3: Plataforma institucional</vt:lpstr>
      <vt:lpstr>Reto 4: Cobertura con eficiencia, equidad y calidad </vt:lpstr>
      <vt:lpstr>Reto 4 bis: Equidad</vt:lpstr>
      <vt:lpstr>Reto 5: Formación de capacidades</vt:lpstr>
      <vt:lpstr>Reto 5bis: Eficiencia interna </vt:lpstr>
      <vt:lpstr>Reto 6: Producción de conocimiento</vt:lpstr>
      <vt:lpstr>Reto 6bis: Formación doctoral</vt:lpstr>
      <vt:lpstr>Reto 7: Financiamiento sustentable</vt:lpstr>
      <vt:lpstr>Reto 7bis: Modalidades de financiamiento</vt:lpstr>
      <vt:lpstr>Conclusión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Retos de la universidad en la América Latina del siglo XXI</dc:title>
  <dc:creator>Jose Joaquín Brunner</dc:creator>
  <cp:lastModifiedBy>Jose Joaquín Brunner</cp:lastModifiedBy>
  <cp:revision>20</cp:revision>
  <cp:lastPrinted>2013-04-06T21:13:34Z</cp:lastPrinted>
  <dcterms:created xsi:type="dcterms:W3CDTF">2013-04-06T16:49:17Z</dcterms:created>
  <dcterms:modified xsi:type="dcterms:W3CDTF">2013-04-08T22:58:12Z</dcterms:modified>
</cp:coreProperties>
</file>