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71" r:id="rId3"/>
    <p:sldId id="270" r:id="rId4"/>
    <p:sldId id="257" r:id="rId5"/>
    <p:sldId id="259" r:id="rId6"/>
    <p:sldId id="258" r:id="rId7"/>
    <p:sldId id="283" r:id="rId8"/>
    <p:sldId id="263" r:id="rId9"/>
    <p:sldId id="261" r:id="rId10"/>
    <p:sldId id="266" r:id="rId11"/>
    <p:sldId id="265" r:id="rId12"/>
    <p:sldId id="264" r:id="rId13"/>
    <p:sldId id="272" r:id="rId14"/>
    <p:sldId id="273" r:id="rId15"/>
    <p:sldId id="274" r:id="rId16"/>
    <p:sldId id="276" r:id="rId17"/>
    <p:sldId id="277" r:id="rId18"/>
    <p:sldId id="275" r:id="rId19"/>
    <p:sldId id="278" r:id="rId20"/>
    <p:sldId id="279" r:id="rId21"/>
    <p:sldId id="280" r:id="rId22"/>
    <p:sldId id="281" r:id="rId23"/>
    <p:sldId id="282" r:id="rId24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clrMode="bw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-12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9A540E-E7FD-1144-BB8B-4359C10E946A}" type="doc">
      <dgm:prSet loTypeId="urn:microsoft.com/office/officeart/2005/8/layout/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87F6C9A-CED5-484F-9739-9B3FB1A3D466}">
      <dgm:prSet phldrT="[Texto]"/>
      <dgm:spPr/>
      <dgm:t>
        <a:bodyPr/>
        <a:lstStyle/>
        <a:p>
          <a:r>
            <a:rPr lang="es-ES" dirty="0" smtClean="0"/>
            <a:t>Escenarios cambiantes</a:t>
          </a:r>
          <a:endParaRPr lang="es-ES" dirty="0"/>
        </a:p>
      </dgm:t>
    </dgm:pt>
    <dgm:pt modelId="{35B7D798-B153-A348-B887-7CD667F2E818}" type="parTrans" cxnId="{BF5A83AD-EAD6-4145-8B47-5510ED1FFF93}">
      <dgm:prSet/>
      <dgm:spPr/>
      <dgm:t>
        <a:bodyPr/>
        <a:lstStyle/>
        <a:p>
          <a:endParaRPr lang="es-ES"/>
        </a:p>
      </dgm:t>
    </dgm:pt>
    <dgm:pt modelId="{8FC6DF31-5CB6-3B47-9484-186486EA1232}" type="sibTrans" cxnId="{BF5A83AD-EAD6-4145-8B47-5510ED1FFF93}">
      <dgm:prSet/>
      <dgm:spPr/>
      <dgm:t>
        <a:bodyPr/>
        <a:lstStyle/>
        <a:p>
          <a:endParaRPr lang="es-ES"/>
        </a:p>
      </dgm:t>
    </dgm:pt>
    <dgm:pt modelId="{CFB4E602-2589-7E44-BB3D-ECDD7BE1E02A}">
      <dgm:prSet phldrT="[Texto]"/>
      <dgm:spPr/>
      <dgm:t>
        <a:bodyPr/>
        <a:lstStyle/>
        <a:p>
          <a:r>
            <a:rPr lang="es-ES" dirty="0" smtClean="0"/>
            <a:t>Instancias y dinámicas</a:t>
          </a:r>
          <a:endParaRPr lang="es-ES" dirty="0"/>
        </a:p>
      </dgm:t>
    </dgm:pt>
    <dgm:pt modelId="{4A79604F-61AB-EC41-B1E2-561545A96709}" type="parTrans" cxnId="{C2DADD3E-5B6F-BB4B-B95E-F22A829C7704}">
      <dgm:prSet/>
      <dgm:spPr/>
      <dgm:t>
        <a:bodyPr/>
        <a:lstStyle/>
        <a:p>
          <a:endParaRPr lang="es-ES"/>
        </a:p>
      </dgm:t>
    </dgm:pt>
    <dgm:pt modelId="{18D864BE-147E-1B44-B2AB-BA7C2659051B}" type="sibTrans" cxnId="{C2DADD3E-5B6F-BB4B-B95E-F22A829C7704}">
      <dgm:prSet/>
      <dgm:spPr/>
      <dgm:t>
        <a:bodyPr/>
        <a:lstStyle/>
        <a:p>
          <a:endParaRPr lang="es-ES"/>
        </a:p>
      </dgm:t>
    </dgm:pt>
    <dgm:pt modelId="{1EA64031-62D4-6D4D-8923-D4504BBA4963}">
      <dgm:prSet phldrT="[Texto]"/>
      <dgm:spPr/>
      <dgm:t>
        <a:bodyPr/>
        <a:lstStyle/>
        <a:p>
          <a:r>
            <a:rPr lang="es-ES" dirty="0" smtClean="0"/>
            <a:t>Procedimientos y prácticas</a:t>
          </a:r>
          <a:endParaRPr lang="es-ES" dirty="0"/>
        </a:p>
      </dgm:t>
    </dgm:pt>
    <dgm:pt modelId="{B7543815-477C-EA4C-ABA6-AD556636A8A1}" type="parTrans" cxnId="{2168F8E7-97BE-084C-8935-B89A41532B83}">
      <dgm:prSet/>
      <dgm:spPr/>
      <dgm:t>
        <a:bodyPr/>
        <a:lstStyle/>
        <a:p>
          <a:endParaRPr lang="es-ES"/>
        </a:p>
      </dgm:t>
    </dgm:pt>
    <dgm:pt modelId="{17D9C97D-B07F-EB48-9C8B-C8D97C4D50E5}" type="sibTrans" cxnId="{2168F8E7-97BE-084C-8935-B89A41532B83}">
      <dgm:prSet/>
      <dgm:spPr/>
      <dgm:t>
        <a:bodyPr/>
        <a:lstStyle/>
        <a:p>
          <a:endParaRPr lang="es-ES"/>
        </a:p>
      </dgm:t>
    </dgm:pt>
    <dgm:pt modelId="{64CC4154-A3CC-1147-987E-46242F5F43E3}" type="pres">
      <dgm:prSet presAssocID="{B99A540E-E7FD-1144-BB8B-4359C10E946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329C992-44F5-994E-A583-5909A3BFC6E6}" type="pres">
      <dgm:prSet presAssocID="{987F6C9A-CED5-484F-9739-9B3FB1A3D466}" presName="parentLin" presStyleCnt="0"/>
      <dgm:spPr/>
    </dgm:pt>
    <dgm:pt modelId="{50B46C09-F43D-0042-9463-0FFCE817C873}" type="pres">
      <dgm:prSet presAssocID="{987F6C9A-CED5-484F-9739-9B3FB1A3D466}" presName="parentLeftMargin" presStyleLbl="node1" presStyleIdx="0" presStyleCnt="3"/>
      <dgm:spPr/>
      <dgm:t>
        <a:bodyPr/>
        <a:lstStyle/>
        <a:p>
          <a:endParaRPr lang="es-ES"/>
        </a:p>
      </dgm:t>
    </dgm:pt>
    <dgm:pt modelId="{D42C4DFA-FCCB-0F45-AD7F-39786DCCA739}" type="pres">
      <dgm:prSet presAssocID="{987F6C9A-CED5-484F-9739-9B3FB1A3D466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D5CE136-90DA-BF43-94FE-90209BFB86C6}" type="pres">
      <dgm:prSet presAssocID="{987F6C9A-CED5-484F-9739-9B3FB1A3D466}" presName="negativeSpace" presStyleCnt="0"/>
      <dgm:spPr/>
    </dgm:pt>
    <dgm:pt modelId="{04C73919-AACE-AB40-9474-C41747FB3F1C}" type="pres">
      <dgm:prSet presAssocID="{987F6C9A-CED5-484F-9739-9B3FB1A3D466}" presName="childText" presStyleLbl="conFgAcc1" presStyleIdx="0" presStyleCnt="3">
        <dgm:presLayoutVars>
          <dgm:bulletEnabled val="1"/>
        </dgm:presLayoutVars>
      </dgm:prSet>
      <dgm:spPr/>
    </dgm:pt>
    <dgm:pt modelId="{4EFF6484-0BC8-CA41-8CCF-FB1D155A910B}" type="pres">
      <dgm:prSet presAssocID="{8FC6DF31-5CB6-3B47-9484-186486EA1232}" presName="spaceBetweenRectangles" presStyleCnt="0"/>
      <dgm:spPr/>
    </dgm:pt>
    <dgm:pt modelId="{14C01BED-54A7-E148-8DA8-B61E48037F26}" type="pres">
      <dgm:prSet presAssocID="{CFB4E602-2589-7E44-BB3D-ECDD7BE1E02A}" presName="parentLin" presStyleCnt="0"/>
      <dgm:spPr/>
    </dgm:pt>
    <dgm:pt modelId="{62CF1894-160D-A742-B8C8-6A741D4C212C}" type="pres">
      <dgm:prSet presAssocID="{CFB4E602-2589-7E44-BB3D-ECDD7BE1E02A}" presName="parentLeftMargin" presStyleLbl="node1" presStyleIdx="0" presStyleCnt="3"/>
      <dgm:spPr/>
      <dgm:t>
        <a:bodyPr/>
        <a:lstStyle/>
        <a:p>
          <a:endParaRPr lang="es-ES"/>
        </a:p>
      </dgm:t>
    </dgm:pt>
    <dgm:pt modelId="{027D2703-4EA1-7F49-85B1-D6C06F6BEF98}" type="pres">
      <dgm:prSet presAssocID="{CFB4E602-2589-7E44-BB3D-ECDD7BE1E02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4A613C8-BCE6-BE4D-9128-FD9A17D5D420}" type="pres">
      <dgm:prSet presAssocID="{CFB4E602-2589-7E44-BB3D-ECDD7BE1E02A}" presName="negativeSpace" presStyleCnt="0"/>
      <dgm:spPr/>
    </dgm:pt>
    <dgm:pt modelId="{C18709ED-69DB-B645-8189-E79033AF65CA}" type="pres">
      <dgm:prSet presAssocID="{CFB4E602-2589-7E44-BB3D-ECDD7BE1E02A}" presName="childText" presStyleLbl="conFgAcc1" presStyleIdx="1" presStyleCnt="3">
        <dgm:presLayoutVars>
          <dgm:bulletEnabled val="1"/>
        </dgm:presLayoutVars>
      </dgm:prSet>
      <dgm:spPr/>
    </dgm:pt>
    <dgm:pt modelId="{29666706-2B7F-264C-8AD3-462069F9E964}" type="pres">
      <dgm:prSet presAssocID="{18D864BE-147E-1B44-B2AB-BA7C2659051B}" presName="spaceBetweenRectangles" presStyleCnt="0"/>
      <dgm:spPr/>
    </dgm:pt>
    <dgm:pt modelId="{9AACC97B-75A2-2840-B244-F6675D5D739C}" type="pres">
      <dgm:prSet presAssocID="{1EA64031-62D4-6D4D-8923-D4504BBA4963}" presName="parentLin" presStyleCnt="0"/>
      <dgm:spPr/>
    </dgm:pt>
    <dgm:pt modelId="{7DFFEA50-CFF4-F145-AE1C-F18CE5F40464}" type="pres">
      <dgm:prSet presAssocID="{1EA64031-62D4-6D4D-8923-D4504BBA4963}" presName="parentLeftMargin" presStyleLbl="node1" presStyleIdx="1" presStyleCnt="3"/>
      <dgm:spPr/>
      <dgm:t>
        <a:bodyPr/>
        <a:lstStyle/>
        <a:p>
          <a:endParaRPr lang="es-ES"/>
        </a:p>
      </dgm:t>
    </dgm:pt>
    <dgm:pt modelId="{0CE3D024-AED1-9240-85F6-115F1C1887E2}" type="pres">
      <dgm:prSet presAssocID="{1EA64031-62D4-6D4D-8923-D4504BBA496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CF949AB-C142-7342-A5B4-C0214FE6DC2E}" type="pres">
      <dgm:prSet presAssocID="{1EA64031-62D4-6D4D-8923-D4504BBA4963}" presName="negativeSpace" presStyleCnt="0"/>
      <dgm:spPr/>
    </dgm:pt>
    <dgm:pt modelId="{D976D753-EBFC-BF4F-A2F9-EF09D98CAE26}" type="pres">
      <dgm:prSet presAssocID="{1EA64031-62D4-6D4D-8923-D4504BBA496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149F8AC7-E57F-3648-9551-C8F3038B5749}" type="presOf" srcId="{CFB4E602-2589-7E44-BB3D-ECDD7BE1E02A}" destId="{62CF1894-160D-A742-B8C8-6A741D4C212C}" srcOrd="0" destOrd="0" presId="urn:microsoft.com/office/officeart/2005/8/layout/list1"/>
    <dgm:cxn modelId="{40E88BB2-5A4F-2843-9FC0-825C73B5E0CF}" type="presOf" srcId="{1EA64031-62D4-6D4D-8923-D4504BBA4963}" destId="{0CE3D024-AED1-9240-85F6-115F1C1887E2}" srcOrd="1" destOrd="0" presId="urn:microsoft.com/office/officeart/2005/8/layout/list1"/>
    <dgm:cxn modelId="{C2DADD3E-5B6F-BB4B-B95E-F22A829C7704}" srcId="{B99A540E-E7FD-1144-BB8B-4359C10E946A}" destId="{CFB4E602-2589-7E44-BB3D-ECDD7BE1E02A}" srcOrd="1" destOrd="0" parTransId="{4A79604F-61AB-EC41-B1E2-561545A96709}" sibTransId="{18D864BE-147E-1B44-B2AB-BA7C2659051B}"/>
    <dgm:cxn modelId="{2168F8E7-97BE-084C-8935-B89A41532B83}" srcId="{B99A540E-E7FD-1144-BB8B-4359C10E946A}" destId="{1EA64031-62D4-6D4D-8923-D4504BBA4963}" srcOrd="2" destOrd="0" parTransId="{B7543815-477C-EA4C-ABA6-AD556636A8A1}" sibTransId="{17D9C97D-B07F-EB48-9C8B-C8D97C4D50E5}"/>
    <dgm:cxn modelId="{38FA08D8-B64F-EC4F-8270-4D2635338875}" type="presOf" srcId="{987F6C9A-CED5-484F-9739-9B3FB1A3D466}" destId="{D42C4DFA-FCCB-0F45-AD7F-39786DCCA739}" srcOrd="1" destOrd="0" presId="urn:microsoft.com/office/officeart/2005/8/layout/list1"/>
    <dgm:cxn modelId="{C2268FFD-87F9-DC4C-8145-76639CEE28CF}" type="presOf" srcId="{CFB4E602-2589-7E44-BB3D-ECDD7BE1E02A}" destId="{027D2703-4EA1-7F49-85B1-D6C06F6BEF98}" srcOrd="1" destOrd="0" presId="urn:microsoft.com/office/officeart/2005/8/layout/list1"/>
    <dgm:cxn modelId="{AE7B650E-9537-054B-BEBA-627BF913D873}" type="presOf" srcId="{987F6C9A-CED5-484F-9739-9B3FB1A3D466}" destId="{50B46C09-F43D-0042-9463-0FFCE817C873}" srcOrd="0" destOrd="0" presId="urn:microsoft.com/office/officeart/2005/8/layout/list1"/>
    <dgm:cxn modelId="{9EE032F0-B0A0-9142-9B9A-4D18CE6E2FBE}" type="presOf" srcId="{1EA64031-62D4-6D4D-8923-D4504BBA4963}" destId="{7DFFEA50-CFF4-F145-AE1C-F18CE5F40464}" srcOrd="0" destOrd="0" presId="urn:microsoft.com/office/officeart/2005/8/layout/list1"/>
    <dgm:cxn modelId="{BF5A83AD-EAD6-4145-8B47-5510ED1FFF93}" srcId="{B99A540E-E7FD-1144-BB8B-4359C10E946A}" destId="{987F6C9A-CED5-484F-9739-9B3FB1A3D466}" srcOrd="0" destOrd="0" parTransId="{35B7D798-B153-A348-B887-7CD667F2E818}" sibTransId="{8FC6DF31-5CB6-3B47-9484-186486EA1232}"/>
    <dgm:cxn modelId="{03884048-E662-9C4D-8ADD-BA77CFEE9BF7}" type="presOf" srcId="{B99A540E-E7FD-1144-BB8B-4359C10E946A}" destId="{64CC4154-A3CC-1147-987E-46242F5F43E3}" srcOrd="0" destOrd="0" presId="urn:microsoft.com/office/officeart/2005/8/layout/list1"/>
    <dgm:cxn modelId="{3914CF2F-DAF7-2748-9E4F-E29C367A9156}" type="presParOf" srcId="{64CC4154-A3CC-1147-987E-46242F5F43E3}" destId="{1329C992-44F5-994E-A583-5909A3BFC6E6}" srcOrd="0" destOrd="0" presId="urn:microsoft.com/office/officeart/2005/8/layout/list1"/>
    <dgm:cxn modelId="{92515906-335E-874A-941A-189DB40EA976}" type="presParOf" srcId="{1329C992-44F5-994E-A583-5909A3BFC6E6}" destId="{50B46C09-F43D-0042-9463-0FFCE817C873}" srcOrd="0" destOrd="0" presId="urn:microsoft.com/office/officeart/2005/8/layout/list1"/>
    <dgm:cxn modelId="{A222E763-37B9-7442-83E0-FC6E98B8A4B7}" type="presParOf" srcId="{1329C992-44F5-994E-A583-5909A3BFC6E6}" destId="{D42C4DFA-FCCB-0F45-AD7F-39786DCCA739}" srcOrd="1" destOrd="0" presId="urn:microsoft.com/office/officeart/2005/8/layout/list1"/>
    <dgm:cxn modelId="{8BFADD88-8BD1-9540-A9FB-5B9E63DC610D}" type="presParOf" srcId="{64CC4154-A3CC-1147-987E-46242F5F43E3}" destId="{8D5CE136-90DA-BF43-94FE-90209BFB86C6}" srcOrd="1" destOrd="0" presId="urn:microsoft.com/office/officeart/2005/8/layout/list1"/>
    <dgm:cxn modelId="{8AD59FB2-CEFA-9049-81A2-6B2823C43393}" type="presParOf" srcId="{64CC4154-A3CC-1147-987E-46242F5F43E3}" destId="{04C73919-AACE-AB40-9474-C41747FB3F1C}" srcOrd="2" destOrd="0" presId="urn:microsoft.com/office/officeart/2005/8/layout/list1"/>
    <dgm:cxn modelId="{733CA9A5-1EC7-5941-B385-7ED6FEB45CA2}" type="presParOf" srcId="{64CC4154-A3CC-1147-987E-46242F5F43E3}" destId="{4EFF6484-0BC8-CA41-8CCF-FB1D155A910B}" srcOrd="3" destOrd="0" presId="urn:microsoft.com/office/officeart/2005/8/layout/list1"/>
    <dgm:cxn modelId="{7AACDD1E-30C2-FB4C-99AE-49A6169FB69F}" type="presParOf" srcId="{64CC4154-A3CC-1147-987E-46242F5F43E3}" destId="{14C01BED-54A7-E148-8DA8-B61E48037F26}" srcOrd="4" destOrd="0" presId="urn:microsoft.com/office/officeart/2005/8/layout/list1"/>
    <dgm:cxn modelId="{02A3CC16-BF96-EE4E-86B7-C35CD5982075}" type="presParOf" srcId="{14C01BED-54A7-E148-8DA8-B61E48037F26}" destId="{62CF1894-160D-A742-B8C8-6A741D4C212C}" srcOrd="0" destOrd="0" presId="urn:microsoft.com/office/officeart/2005/8/layout/list1"/>
    <dgm:cxn modelId="{16751CCB-76DA-BD44-9050-40D5B5483520}" type="presParOf" srcId="{14C01BED-54A7-E148-8DA8-B61E48037F26}" destId="{027D2703-4EA1-7F49-85B1-D6C06F6BEF98}" srcOrd="1" destOrd="0" presId="urn:microsoft.com/office/officeart/2005/8/layout/list1"/>
    <dgm:cxn modelId="{FBEA5A1D-1EF9-C640-A6A3-546CF8999E48}" type="presParOf" srcId="{64CC4154-A3CC-1147-987E-46242F5F43E3}" destId="{44A613C8-BCE6-BE4D-9128-FD9A17D5D420}" srcOrd="5" destOrd="0" presId="urn:microsoft.com/office/officeart/2005/8/layout/list1"/>
    <dgm:cxn modelId="{4E2762CA-44A1-4249-8DB2-42C6E3DEB187}" type="presParOf" srcId="{64CC4154-A3CC-1147-987E-46242F5F43E3}" destId="{C18709ED-69DB-B645-8189-E79033AF65CA}" srcOrd="6" destOrd="0" presId="urn:microsoft.com/office/officeart/2005/8/layout/list1"/>
    <dgm:cxn modelId="{EB8BABF7-F1B2-9D42-84F7-504F333B9866}" type="presParOf" srcId="{64CC4154-A3CC-1147-987E-46242F5F43E3}" destId="{29666706-2B7F-264C-8AD3-462069F9E964}" srcOrd="7" destOrd="0" presId="urn:microsoft.com/office/officeart/2005/8/layout/list1"/>
    <dgm:cxn modelId="{2DB2E87F-42B5-AA4B-A55C-7C78E86A48F6}" type="presParOf" srcId="{64CC4154-A3CC-1147-987E-46242F5F43E3}" destId="{9AACC97B-75A2-2840-B244-F6675D5D739C}" srcOrd="8" destOrd="0" presId="urn:microsoft.com/office/officeart/2005/8/layout/list1"/>
    <dgm:cxn modelId="{DE41C327-547A-2042-9ECD-2C1AF014A93E}" type="presParOf" srcId="{9AACC97B-75A2-2840-B244-F6675D5D739C}" destId="{7DFFEA50-CFF4-F145-AE1C-F18CE5F40464}" srcOrd="0" destOrd="0" presId="urn:microsoft.com/office/officeart/2005/8/layout/list1"/>
    <dgm:cxn modelId="{ABD84A66-7F9C-9A4C-8D23-F4E45A2F7DAF}" type="presParOf" srcId="{9AACC97B-75A2-2840-B244-F6675D5D739C}" destId="{0CE3D024-AED1-9240-85F6-115F1C1887E2}" srcOrd="1" destOrd="0" presId="urn:microsoft.com/office/officeart/2005/8/layout/list1"/>
    <dgm:cxn modelId="{B2027822-F1CE-C54B-8145-61A5B0F0E68B}" type="presParOf" srcId="{64CC4154-A3CC-1147-987E-46242F5F43E3}" destId="{5CF949AB-C142-7342-A5B4-C0214FE6DC2E}" srcOrd="9" destOrd="0" presId="urn:microsoft.com/office/officeart/2005/8/layout/list1"/>
    <dgm:cxn modelId="{6B0BA6FE-B2D1-9A44-871E-827CBB615389}" type="presParOf" srcId="{64CC4154-A3CC-1147-987E-46242F5F43E3}" destId="{D976D753-EBFC-BF4F-A2F9-EF09D98CAE2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E1AA931-09B6-8541-89CA-78F05379F5C9}" type="doc">
      <dgm:prSet loTypeId="urn:microsoft.com/office/officeart/2005/8/layout/vList2" loCatId="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s-ES"/>
        </a:p>
      </dgm:t>
    </dgm:pt>
    <dgm:pt modelId="{EF32A97F-5073-364A-B8AE-03A638374791}">
      <dgm:prSet/>
      <dgm:spPr/>
      <dgm:t>
        <a:bodyPr/>
        <a:lstStyle/>
        <a:p>
          <a:pPr rtl="0"/>
          <a:r>
            <a:rPr lang="es-ES" smtClean="0"/>
            <a:t>Examinadores externos para exámenes internos</a:t>
          </a:r>
          <a:endParaRPr lang="es-ES"/>
        </a:p>
      </dgm:t>
    </dgm:pt>
    <dgm:pt modelId="{740CB16A-0F93-B449-B843-9C53D56BF528}" type="parTrans" cxnId="{BEABBD27-22C8-934A-82E6-C878868193F9}">
      <dgm:prSet/>
      <dgm:spPr/>
      <dgm:t>
        <a:bodyPr/>
        <a:lstStyle/>
        <a:p>
          <a:endParaRPr lang="es-ES"/>
        </a:p>
      </dgm:t>
    </dgm:pt>
    <dgm:pt modelId="{948CBE6F-33E5-714F-9D54-7B8510A56F13}" type="sibTrans" cxnId="{BEABBD27-22C8-934A-82E6-C878868193F9}">
      <dgm:prSet/>
      <dgm:spPr/>
      <dgm:t>
        <a:bodyPr/>
        <a:lstStyle/>
        <a:p>
          <a:endParaRPr lang="es-ES"/>
        </a:p>
      </dgm:t>
    </dgm:pt>
    <dgm:pt modelId="{5A6FB8E8-DB42-4F42-A03C-45B844C42E03}">
      <dgm:prSet/>
      <dgm:spPr/>
      <dgm:t>
        <a:bodyPr/>
        <a:lstStyle/>
        <a:p>
          <a:pPr rtl="0"/>
          <a:r>
            <a:rPr lang="es-ES" smtClean="0"/>
            <a:t>Auditorías académicas internas</a:t>
          </a:r>
          <a:endParaRPr lang="es-ES"/>
        </a:p>
      </dgm:t>
    </dgm:pt>
    <dgm:pt modelId="{5073F99B-A8CD-4A4B-89D4-7ED79D50278C}" type="parTrans" cxnId="{CC2E358C-2303-2D4A-A1F4-D7BACB014E3A}">
      <dgm:prSet/>
      <dgm:spPr/>
      <dgm:t>
        <a:bodyPr/>
        <a:lstStyle/>
        <a:p>
          <a:endParaRPr lang="es-ES"/>
        </a:p>
      </dgm:t>
    </dgm:pt>
    <dgm:pt modelId="{6E6685D9-80A8-354A-988F-4DA4321EC274}" type="sibTrans" cxnId="{CC2E358C-2303-2D4A-A1F4-D7BACB014E3A}">
      <dgm:prSet/>
      <dgm:spPr/>
      <dgm:t>
        <a:bodyPr/>
        <a:lstStyle/>
        <a:p>
          <a:endParaRPr lang="es-ES"/>
        </a:p>
      </dgm:t>
    </dgm:pt>
    <dgm:pt modelId="{34113F01-A5E8-424B-9E0A-FC8467BC0F57}">
      <dgm:prSet/>
      <dgm:spPr/>
      <dgm:t>
        <a:bodyPr/>
        <a:lstStyle/>
        <a:p>
          <a:pPr rtl="0"/>
          <a:r>
            <a:rPr lang="es-ES" smtClean="0"/>
            <a:t>Evaluación de competencias adquiridas</a:t>
          </a:r>
          <a:endParaRPr lang="es-ES"/>
        </a:p>
      </dgm:t>
    </dgm:pt>
    <dgm:pt modelId="{76CD2AF9-F8AE-EB45-B40F-87A42A5E0ED1}" type="parTrans" cxnId="{50152C2B-6442-9D43-8C87-1F068F62342C}">
      <dgm:prSet/>
      <dgm:spPr/>
      <dgm:t>
        <a:bodyPr/>
        <a:lstStyle/>
        <a:p>
          <a:endParaRPr lang="es-ES"/>
        </a:p>
      </dgm:t>
    </dgm:pt>
    <dgm:pt modelId="{8B7D5163-B7EE-3E46-9053-3CE2061F668A}" type="sibTrans" cxnId="{50152C2B-6442-9D43-8C87-1F068F62342C}">
      <dgm:prSet/>
      <dgm:spPr/>
      <dgm:t>
        <a:bodyPr/>
        <a:lstStyle/>
        <a:p>
          <a:endParaRPr lang="es-ES"/>
        </a:p>
      </dgm:t>
    </dgm:pt>
    <dgm:pt modelId="{7F5FB14F-0B5A-E44A-9F72-AA924C2747D4}">
      <dgm:prSet/>
      <dgm:spPr/>
      <dgm:t>
        <a:bodyPr/>
        <a:lstStyle/>
        <a:p>
          <a:pPr rtl="0"/>
          <a:r>
            <a:rPr lang="es-ES" smtClean="0"/>
            <a:t>Desarrollo de capacidades endógenas de ‘análisis institucional’</a:t>
          </a:r>
          <a:endParaRPr lang="es-ES"/>
        </a:p>
      </dgm:t>
    </dgm:pt>
    <dgm:pt modelId="{E0A3410E-7D06-D747-A306-CA7DC552B17A}" type="parTrans" cxnId="{052341B6-8744-014C-8C79-A4F01FD67ABB}">
      <dgm:prSet/>
      <dgm:spPr/>
      <dgm:t>
        <a:bodyPr/>
        <a:lstStyle/>
        <a:p>
          <a:endParaRPr lang="es-ES"/>
        </a:p>
      </dgm:t>
    </dgm:pt>
    <dgm:pt modelId="{52CF7FCB-6F3E-6E45-B14F-1F97F8F72724}" type="sibTrans" cxnId="{052341B6-8744-014C-8C79-A4F01FD67ABB}">
      <dgm:prSet/>
      <dgm:spPr/>
      <dgm:t>
        <a:bodyPr/>
        <a:lstStyle/>
        <a:p>
          <a:endParaRPr lang="es-ES"/>
        </a:p>
      </dgm:t>
    </dgm:pt>
    <dgm:pt modelId="{E1100FBE-F6F7-F147-AB9B-AC54BB116FB2}">
      <dgm:prSet/>
      <dgm:spPr/>
      <dgm:t>
        <a:bodyPr/>
        <a:lstStyle/>
        <a:p>
          <a:pPr rtl="0"/>
          <a:r>
            <a:rPr lang="es-ES" smtClean="0"/>
            <a:t>Participación en grupos de </a:t>
          </a:r>
          <a:r>
            <a:rPr lang="es-ES" i="1" smtClean="0"/>
            <a:t>benchmarking</a:t>
          </a:r>
          <a:endParaRPr lang="es-ES"/>
        </a:p>
      </dgm:t>
    </dgm:pt>
    <dgm:pt modelId="{8D4161F1-927D-B945-9E18-071955D70306}" type="parTrans" cxnId="{4D43D786-54FF-1D43-800B-A84791EA903C}">
      <dgm:prSet/>
      <dgm:spPr/>
      <dgm:t>
        <a:bodyPr/>
        <a:lstStyle/>
        <a:p>
          <a:endParaRPr lang="es-ES"/>
        </a:p>
      </dgm:t>
    </dgm:pt>
    <dgm:pt modelId="{83350B54-CC32-D94D-BA7C-9F006258A36B}" type="sibTrans" cxnId="{4D43D786-54FF-1D43-800B-A84791EA903C}">
      <dgm:prSet/>
      <dgm:spPr/>
      <dgm:t>
        <a:bodyPr/>
        <a:lstStyle/>
        <a:p>
          <a:endParaRPr lang="es-ES"/>
        </a:p>
      </dgm:t>
    </dgm:pt>
    <dgm:pt modelId="{00103090-E2E0-D644-9ABF-33148226CCD6}" type="pres">
      <dgm:prSet presAssocID="{FE1AA931-09B6-8541-89CA-78F05379F5C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A423FE8D-F390-1649-BEC7-93794DB9B344}" type="pres">
      <dgm:prSet presAssocID="{EF32A97F-5073-364A-B8AE-03A638374791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D541AD9-B4A1-564B-9234-4E654DE11530}" type="pres">
      <dgm:prSet presAssocID="{948CBE6F-33E5-714F-9D54-7B8510A56F13}" presName="spacer" presStyleCnt="0"/>
      <dgm:spPr/>
    </dgm:pt>
    <dgm:pt modelId="{7E1BF71C-8067-D047-ABA3-7405FEC8D172}" type="pres">
      <dgm:prSet presAssocID="{5A6FB8E8-DB42-4F42-A03C-45B844C42E03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D62FA3E-9B68-8D4A-ABC0-2B42C99DE946}" type="pres">
      <dgm:prSet presAssocID="{6E6685D9-80A8-354A-988F-4DA4321EC274}" presName="spacer" presStyleCnt="0"/>
      <dgm:spPr/>
    </dgm:pt>
    <dgm:pt modelId="{4A74093B-E2F4-954D-B7A4-6988CB484321}" type="pres">
      <dgm:prSet presAssocID="{34113F01-A5E8-424B-9E0A-FC8467BC0F57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5367A7A-AD45-784F-BEFE-C2EC1060C09B}" type="pres">
      <dgm:prSet presAssocID="{8B7D5163-B7EE-3E46-9053-3CE2061F668A}" presName="spacer" presStyleCnt="0"/>
      <dgm:spPr/>
    </dgm:pt>
    <dgm:pt modelId="{6D767040-5889-7B41-8ACF-A641202A1C5D}" type="pres">
      <dgm:prSet presAssocID="{7F5FB14F-0B5A-E44A-9F72-AA924C2747D4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5866829-86ED-6944-A812-360B8C17CF1F}" type="pres">
      <dgm:prSet presAssocID="{52CF7FCB-6F3E-6E45-B14F-1F97F8F72724}" presName="spacer" presStyleCnt="0"/>
      <dgm:spPr/>
    </dgm:pt>
    <dgm:pt modelId="{36D4C87C-1A39-9A48-B4FC-9FA61A4B36D0}" type="pres">
      <dgm:prSet presAssocID="{E1100FBE-F6F7-F147-AB9B-AC54BB116FB2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0152C2B-6442-9D43-8C87-1F068F62342C}" srcId="{FE1AA931-09B6-8541-89CA-78F05379F5C9}" destId="{34113F01-A5E8-424B-9E0A-FC8467BC0F57}" srcOrd="2" destOrd="0" parTransId="{76CD2AF9-F8AE-EB45-B40F-87A42A5E0ED1}" sibTransId="{8B7D5163-B7EE-3E46-9053-3CE2061F668A}"/>
    <dgm:cxn modelId="{4D43D786-54FF-1D43-800B-A84791EA903C}" srcId="{FE1AA931-09B6-8541-89CA-78F05379F5C9}" destId="{E1100FBE-F6F7-F147-AB9B-AC54BB116FB2}" srcOrd="4" destOrd="0" parTransId="{8D4161F1-927D-B945-9E18-071955D70306}" sibTransId="{83350B54-CC32-D94D-BA7C-9F006258A36B}"/>
    <dgm:cxn modelId="{C5AFC23D-A309-804E-BA65-A8C5764DB192}" type="presOf" srcId="{5A6FB8E8-DB42-4F42-A03C-45B844C42E03}" destId="{7E1BF71C-8067-D047-ABA3-7405FEC8D172}" srcOrd="0" destOrd="0" presId="urn:microsoft.com/office/officeart/2005/8/layout/vList2"/>
    <dgm:cxn modelId="{FC3F942B-5B22-5747-B2EF-7248381345B3}" type="presOf" srcId="{FE1AA931-09B6-8541-89CA-78F05379F5C9}" destId="{00103090-E2E0-D644-9ABF-33148226CCD6}" srcOrd="0" destOrd="0" presId="urn:microsoft.com/office/officeart/2005/8/layout/vList2"/>
    <dgm:cxn modelId="{CC2E358C-2303-2D4A-A1F4-D7BACB014E3A}" srcId="{FE1AA931-09B6-8541-89CA-78F05379F5C9}" destId="{5A6FB8E8-DB42-4F42-A03C-45B844C42E03}" srcOrd="1" destOrd="0" parTransId="{5073F99B-A8CD-4A4B-89D4-7ED79D50278C}" sibTransId="{6E6685D9-80A8-354A-988F-4DA4321EC274}"/>
    <dgm:cxn modelId="{A3B77D16-8197-3B41-AF51-251E46D3437B}" type="presOf" srcId="{7F5FB14F-0B5A-E44A-9F72-AA924C2747D4}" destId="{6D767040-5889-7B41-8ACF-A641202A1C5D}" srcOrd="0" destOrd="0" presId="urn:microsoft.com/office/officeart/2005/8/layout/vList2"/>
    <dgm:cxn modelId="{B1DC9C89-5905-374E-A5CD-DFB2900A7D70}" type="presOf" srcId="{E1100FBE-F6F7-F147-AB9B-AC54BB116FB2}" destId="{36D4C87C-1A39-9A48-B4FC-9FA61A4B36D0}" srcOrd="0" destOrd="0" presId="urn:microsoft.com/office/officeart/2005/8/layout/vList2"/>
    <dgm:cxn modelId="{052341B6-8744-014C-8C79-A4F01FD67ABB}" srcId="{FE1AA931-09B6-8541-89CA-78F05379F5C9}" destId="{7F5FB14F-0B5A-E44A-9F72-AA924C2747D4}" srcOrd="3" destOrd="0" parTransId="{E0A3410E-7D06-D747-A306-CA7DC552B17A}" sibTransId="{52CF7FCB-6F3E-6E45-B14F-1F97F8F72724}"/>
    <dgm:cxn modelId="{FA7F0920-9692-6845-9C91-414883D6F816}" type="presOf" srcId="{34113F01-A5E8-424B-9E0A-FC8467BC0F57}" destId="{4A74093B-E2F4-954D-B7A4-6988CB484321}" srcOrd="0" destOrd="0" presId="urn:microsoft.com/office/officeart/2005/8/layout/vList2"/>
    <dgm:cxn modelId="{BEABBD27-22C8-934A-82E6-C878868193F9}" srcId="{FE1AA931-09B6-8541-89CA-78F05379F5C9}" destId="{EF32A97F-5073-364A-B8AE-03A638374791}" srcOrd="0" destOrd="0" parTransId="{740CB16A-0F93-B449-B843-9C53D56BF528}" sibTransId="{948CBE6F-33E5-714F-9D54-7B8510A56F13}"/>
    <dgm:cxn modelId="{6B4F0067-5C43-9245-BC89-027B8BB91AA6}" type="presOf" srcId="{EF32A97F-5073-364A-B8AE-03A638374791}" destId="{A423FE8D-F390-1649-BEC7-93794DB9B344}" srcOrd="0" destOrd="0" presId="urn:microsoft.com/office/officeart/2005/8/layout/vList2"/>
    <dgm:cxn modelId="{AA4705F6-8205-4E4D-814B-3C157C2A8260}" type="presParOf" srcId="{00103090-E2E0-D644-9ABF-33148226CCD6}" destId="{A423FE8D-F390-1649-BEC7-93794DB9B344}" srcOrd="0" destOrd="0" presId="urn:microsoft.com/office/officeart/2005/8/layout/vList2"/>
    <dgm:cxn modelId="{14A3CA1B-0022-9549-B5B0-98C1552266EC}" type="presParOf" srcId="{00103090-E2E0-D644-9ABF-33148226CCD6}" destId="{BD541AD9-B4A1-564B-9234-4E654DE11530}" srcOrd="1" destOrd="0" presId="urn:microsoft.com/office/officeart/2005/8/layout/vList2"/>
    <dgm:cxn modelId="{73C36467-4434-3D47-ACBD-2241F67279AD}" type="presParOf" srcId="{00103090-E2E0-D644-9ABF-33148226CCD6}" destId="{7E1BF71C-8067-D047-ABA3-7405FEC8D172}" srcOrd="2" destOrd="0" presId="urn:microsoft.com/office/officeart/2005/8/layout/vList2"/>
    <dgm:cxn modelId="{992AF676-067B-4F4C-BB73-206F8C360926}" type="presParOf" srcId="{00103090-E2E0-D644-9ABF-33148226CCD6}" destId="{0D62FA3E-9B68-8D4A-ABC0-2B42C99DE946}" srcOrd="3" destOrd="0" presId="urn:microsoft.com/office/officeart/2005/8/layout/vList2"/>
    <dgm:cxn modelId="{DA587410-AD16-7A4F-8855-1FCA08D97B62}" type="presParOf" srcId="{00103090-E2E0-D644-9ABF-33148226CCD6}" destId="{4A74093B-E2F4-954D-B7A4-6988CB484321}" srcOrd="4" destOrd="0" presId="urn:microsoft.com/office/officeart/2005/8/layout/vList2"/>
    <dgm:cxn modelId="{2B8C4DFF-C6EF-A640-A472-5A5BA5A06E1A}" type="presParOf" srcId="{00103090-E2E0-D644-9ABF-33148226CCD6}" destId="{05367A7A-AD45-784F-BEFE-C2EC1060C09B}" srcOrd="5" destOrd="0" presId="urn:microsoft.com/office/officeart/2005/8/layout/vList2"/>
    <dgm:cxn modelId="{18F25ED3-8911-F049-98DA-EB5DFC42202E}" type="presParOf" srcId="{00103090-E2E0-D644-9ABF-33148226CCD6}" destId="{6D767040-5889-7B41-8ACF-A641202A1C5D}" srcOrd="6" destOrd="0" presId="urn:microsoft.com/office/officeart/2005/8/layout/vList2"/>
    <dgm:cxn modelId="{AC47A3B0-5D34-D540-9A1A-B0B1A015C293}" type="presParOf" srcId="{00103090-E2E0-D644-9ABF-33148226CCD6}" destId="{05866829-86ED-6944-A812-360B8C17CF1F}" srcOrd="7" destOrd="0" presId="urn:microsoft.com/office/officeart/2005/8/layout/vList2"/>
    <dgm:cxn modelId="{4FD91F47-73CF-BE4B-A8DE-E59A18D80143}" type="presParOf" srcId="{00103090-E2E0-D644-9ABF-33148226CCD6}" destId="{36D4C87C-1A39-9A48-B4FC-9FA61A4B36D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ABB663B-182E-E848-9373-740408804CF6}" type="doc">
      <dgm:prSet loTypeId="urn:microsoft.com/office/officeart/2005/8/layout/vList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0A1C3D20-645D-E44F-9A96-4ED3BD7515F9}">
      <dgm:prSet/>
      <dgm:spPr/>
      <dgm:t>
        <a:bodyPr/>
        <a:lstStyle/>
        <a:p>
          <a:pPr rtl="0"/>
          <a:r>
            <a:rPr lang="es-ES" smtClean="0"/>
            <a:t>Especificación de estándares</a:t>
          </a:r>
          <a:endParaRPr lang="es-ES"/>
        </a:p>
      </dgm:t>
    </dgm:pt>
    <dgm:pt modelId="{BA67EC38-8F33-9245-B771-2E2B44376292}" type="parTrans" cxnId="{191E320C-511B-2045-9A85-411702848473}">
      <dgm:prSet/>
      <dgm:spPr/>
      <dgm:t>
        <a:bodyPr/>
        <a:lstStyle/>
        <a:p>
          <a:endParaRPr lang="es-ES"/>
        </a:p>
      </dgm:t>
    </dgm:pt>
    <dgm:pt modelId="{BEA534A2-F9C0-3542-8240-7C23B5FD5B4A}" type="sibTrans" cxnId="{191E320C-511B-2045-9A85-411702848473}">
      <dgm:prSet/>
      <dgm:spPr/>
      <dgm:t>
        <a:bodyPr/>
        <a:lstStyle/>
        <a:p>
          <a:endParaRPr lang="es-ES"/>
        </a:p>
      </dgm:t>
    </dgm:pt>
    <dgm:pt modelId="{22A8D392-6FCF-1E42-B5E0-AFE18F041CA7}">
      <dgm:prSet/>
      <dgm:spPr/>
      <dgm:t>
        <a:bodyPr/>
        <a:lstStyle/>
        <a:p>
          <a:pPr rtl="0"/>
          <a:r>
            <a:rPr lang="es-ES" smtClean="0"/>
            <a:t>Marcos de cualificaciones</a:t>
          </a:r>
          <a:endParaRPr lang="es-ES"/>
        </a:p>
      </dgm:t>
    </dgm:pt>
    <dgm:pt modelId="{0182F75C-9D2F-224E-AD48-F08ABF8C9862}" type="parTrans" cxnId="{5F2DF646-D5E1-7846-B8EC-5A01CC190869}">
      <dgm:prSet/>
      <dgm:spPr/>
      <dgm:t>
        <a:bodyPr/>
        <a:lstStyle/>
        <a:p>
          <a:endParaRPr lang="es-ES"/>
        </a:p>
      </dgm:t>
    </dgm:pt>
    <dgm:pt modelId="{4674049C-908C-8B42-A58C-A3F28376A1C1}" type="sibTrans" cxnId="{5F2DF646-D5E1-7846-B8EC-5A01CC190869}">
      <dgm:prSet/>
      <dgm:spPr/>
      <dgm:t>
        <a:bodyPr/>
        <a:lstStyle/>
        <a:p>
          <a:endParaRPr lang="es-ES"/>
        </a:p>
      </dgm:t>
    </dgm:pt>
    <dgm:pt modelId="{C7E35D04-ABD9-404B-9988-743A87E15C83}">
      <dgm:prSet/>
      <dgm:spPr/>
      <dgm:t>
        <a:bodyPr/>
        <a:lstStyle/>
        <a:p>
          <a:pPr rtl="0"/>
          <a:r>
            <a:rPr lang="es-ES" dirty="0" smtClean="0"/>
            <a:t>Benchmarking de disciplinas</a:t>
          </a:r>
          <a:endParaRPr lang="es-ES" dirty="0"/>
        </a:p>
      </dgm:t>
    </dgm:pt>
    <dgm:pt modelId="{AC1A0223-9CD4-C044-B9EE-60654A4BCF2B}" type="parTrans" cxnId="{6847E3F0-B76C-104E-BA4A-82F074EBDE2A}">
      <dgm:prSet/>
      <dgm:spPr/>
      <dgm:t>
        <a:bodyPr/>
        <a:lstStyle/>
        <a:p>
          <a:endParaRPr lang="es-ES"/>
        </a:p>
      </dgm:t>
    </dgm:pt>
    <dgm:pt modelId="{354D564E-689A-B349-929E-0D47A4C65549}" type="sibTrans" cxnId="{6847E3F0-B76C-104E-BA4A-82F074EBDE2A}">
      <dgm:prSet/>
      <dgm:spPr/>
      <dgm:t>
        <a:bodyPr/>
        <a:lstStyle/>
        <a:p>
          <a:endParaRPr lang="es-ES"/>
        </a:p>
      </dgm:t>
    </dgm:pt>
    <dgm:pt modelId="{9B46E930-CEC5-BE45-85D6-BD2A9C12FB76}">
      <dgm:prSet/>
      <dgm:spPr/>
      <dgm:t>
        <a:bodyPr/>
        <a:lstStyle/>
        <a:p>
          <a:pPr rtl="0"/>
          <a:r>
            <a:rPr lang="es-ES" smtClean="0"/>
            <a:t>Evaluación y acreditación de programas</a:t>
          </a:r>
          <a:endParaRPr lang="es-ES"/>
        </a:p>
      </dgm:t>
    </dgm:pt>
    <dgm:pt modelId="{6D78874C-124A-D74B-8422-3AD1620C6028}" type="parTrans" cxnId="{5FDF0183-358B-504D-B21B-BD83AFCB4882}">
      <dgm:prSet/>
      <dgm:spPr/>
      <dgm:t>
        <a:bodyPr/>
        <a:lstStyle/>
        <a:p>
          <a:endParaRPr lang="es-ES"/>
        </a:p>
      </dgm:t>
    </dgm:pt>
    <dgm:pt modelId="{6FDB994C-30C8-6144-9040-9A5EE8156C90}" type="sibTrans" cxnId="{5FDF0183-358B-504D-B21B-BD83AFCB4882}">
      <dgm:prSet/>
      <dgm:spPr/>
      <dgm:t>
        <a:bodyPr/>
        <a:lstStyle/>
        <a:p>
          <a:endParaRPr lang="es-ES"/>
        </a:p>
      </dgm:t>
    </dgm:pt>
    <dgm:pt modelId="{52A6C38E-1C06-8C47-9D0A-588F400CD57E}">
      <dgm:prSet/>
      <dgm:spPr/>
      <dgm:t>
        <a:bodyPr/>
        <a:lstStyle/>
        <a:p>
          <a:pPr rtl="0"/>
          <a:r>
            <a:rPr lang="es-ES" smtClean="0"/>
            <a:t>Del voluntarismo a la obligación</a:t>
          </a:r>
          <a:endParaRPr lang="es-ES"/>
        </a:p>
      </dgm:t>
    </dgm:pt>
    <dgm:pt modelId="{956564E7-BEED-4D43-8367-AE5A7BCEFC79}" type="parTrans" cxnId="{8B379BD4-1834-5D4F-B259-A0754B98F9CB}">
      <dgm:prSet/>
      <dgm:spPr/>
      <dgm:t>
        <a:bodyPr/>
        <a:lstStyle/>
        <a:p>
          <a:endParaRPr lang="es-ES"/>
        </a:p>
      </dgm:t>
    </dgm:pt>
    <dgm:pt modelId="{EC455290-172A-FF4B-AF1F-9B1119C8DB50}" type="sibTrans" cxnId="{8B379BD4-1834-5D4F-B259-A0754B98F9CB}">
      <dgm:prSet/>
      <dgm:spPr/>
      <dgm:t>
        <a:bodyPr/>
        <a:lstStyle/>
        <a:p>
          <a:endParaRPr lang="es-ES"/>
        </a:p>
      </dgm:t>
    </dgm:pt>
    <dgm:pt modelId="{DB4A55F9-32EB-E04F-8532-208E82CBAA0D}">
      <dgm:prSet/>
      <dgm:spPr/>
      <dgm:t>
        <a:bodyPr/>
        <a:lstStyle/>
        <a:p>
          <a:pPr rtl="0"/>
          <a:r>
            <a:rPr lang="es-ES" smtClean="0"/>
            <a:t>Agencia e implementación de procedimientos</a:t>
          </a:r>
          <a:endParaRPr lang="es-ES"/>
        </a:p>
      </dgm:t>
    </dgm:pt>
    <dgm:pt modelId="{0AA5C5F1-ED64-D947-8BDF-835497A3F62A}" type="parTrans" cxnId="{F41B4213-B7CF-C94F-BD56-FF9A936042EA}">
      <dgm:prSet/>
      <dgm:spPr/>
      <dgm:t>
        <a:bodyPr/>
        <a:lstStyle/>
        <a:p>
          <a:endParaRPr lang="es-ES"/>
        </a:p>
      </dgm:t>
    </dgm:pt>
    <dgm:pt modelId="{6E5C5D3F-42BC-9240-823A-6FEBC53FCD63}" type="sibTrans" cxnId="{F41B4213-B7CF-C94F-BD56-FF9A936042EA}">
      <dgm:prSet/>
      <dgm:spPr/>
      <dgm:t>
        <a:bodyPr/>
        <a:lstStyle/>
        <a:p>
          <a:endParaRPr lang="es-ES"/>
        </a:p>
      </dgm:t>
    </dgm:pt>
    <dgm:pt modelId="{07F64FE2-622B-C042-93E8-4E1826E97610}">
      <dgm:prSet/>
      <dgm:spPr/>
      <dgm:t>
        <a:bodyPr/>
        <a:lstStyle/>
        <a:p>
          <a:pPr rtl="0"/>
          <a:r>
            <a:rPr lang="es-ES" smtClean="0"/>
            <a:t>Rendición de cuentas (</a:t>
          </a:r>
          <a:r>
            <a:rPr lang="es-ES" i="1" smtClean="0"/>
            <a:t>accountability</a:t>
          </a:r>
          <a:r>
            <a:rPr lang="es-ES" smtClean="0"/>
            <a:t>)</a:t>
          </a:r>
          <a:endParaRPr lang="es-ES"/>
        </a:p>
      </dgm:t>
    </dgm:pt>
    <dgm:pt modelId="{3E5C7AE3-B52C-7741-833C-23C57C98B5AE}" type="parTrans" cxnId="{A79F1F80-B0F5-5F46-8505-20906073F3C5}">
      <dgm:prSet/>
      <dgm:spPr/>
      <dgm:t>
        <a:bodyPr/>
        <a:lstStyle/>
        <a:p>
          <a:endParaRPr lang="es-ES"/>
        </a:p>
      </dgm:t>
    </dgm:pt>
    <dgm:pt modelId="{A0FD9D47-7DBA-8842-ABA1-F35A89F46BFC}" type="sibTrans" cxnId="{A79F1F80-B0F5-5F46-8505-20906073F3C5}">
      <dgm:prSet/>
      <dgm:spPr/>
      <dgm:t>
        <a:bodyPr/>
        <a:lstStyle/>
        <a:p>
          <a:endParaRPr lang="es-ES"/>
        </a:p>
      </dgm:t>
    </dgm:pt>
    <dgm:pt modelId="{50189AF1-1B1A-5D40-81A6-F975211DD5E9}">
      <dgm:prSet/>
      <dgm:spPr/>
      <dgm:t>
        <a:bodyPr/>
        <a:lstStyle/>
        <a:p>
          <a:pPr rtl="0"/>
          <a:r>
            <a:rPr lang="es-ES" i="1" dirty="0" err="1" smtClean="0"/>
            <a:t>Academic</a:t>
          </a:r>
          <a:r>
            <a:rPr lang="es-ES" i="1" dirty="0" smtClean="0"/>
            <a:t> </a:t>
          </a:r>
          <a:r>
            <a:rPr lang="es-ES" i="1" dirty="0" err="1" smtClean="0"/>
            <a:t>audits</a:t>
          </a:r>
          <a:r>
            <a:rPr lang="es-ES" i="1" dirty="0" smtClean="0"/>
            <a:t> </a:t>
          </a:r>
          <a:r>
            <a:rPr lang="es-ES" dirty="0" smtClean="0"/>
            <a:t>(partir por resultados, como retroalimentan procesos e insumos y qué correcciones se adoptan)</a:t>
          </a:r>
          <a:endParaRPr lang="es-ES" dirty="0"/>
        </a:p>
      </dgm:t>
    </dgm:pt>
    <dgm:pt modelId="{69470099-A359-C143-BDCC-52BD68E99C8D}" type="parTrans" cxnId="{43FD1F52-AD42-244E-862C-1164F8727EC4}">
      <dgm:prSet/>
      <dgm:spPr/>
      <dgm:t>
        <a:bodyPr/>
        <a:lstStyle/>
        <a:p>
          <a:endParaRPr lang="es-ES"/>
        </a:p>
      </dgm:t>
    </dgm:pt>
    <dgm:pt modelId="{A351217F-938D-0C47-A3F0-5D06FDBD9F68}" type="sibTrans" cxnId="{43FD1F52-AD42-244E-862C-1164F8727EC4}">
      <dgm:prSet/>
      <dgm:spPr/>
      <dgm:t>
        <a:bodyPr/>
        <a:lstStyle/>
        <a:p>
          <a:endParaRPr lang="es-ES"/>
        </a:p>
      </dgm:t>
    </dgm:pt>
    <dgm:pt modelId="{A92D36F5-01E6-1142-9D30-83069696E12B}">
      <dgm:prSet/>
      <dgm:spPr/>
      <dgm:t>
        <a:bodyPr/>
        <a:lstStyle/>
        <a:p>
          <a:pPr rtl="0"/>
          <a:r>
            <a:rPr lang="es-ES" dirty="0" smtClean="0"/>
            <a:t>Contratos de desempeño y fondos concursables</a:t>
          </a:r>
          <a:endParaRPr lang="es-ES" dirty="0"/>
        </a:p>
      </dgm:t>
    </dgm:pt>
    <dgm:pt modelId="{3AC2C6BF-E1D2-DF4D-BC98-1DF6BE662E10}" type="parTrans" cxnId="{F113C3D7-09E9-5C44-A8AD-002D864B2149}">
      <dgm:prSet/>
      <dgm:spPr/>
      <dgm:t>
        <a:bodyPr/>
        <a:lstStyle/>
        <a:p>
          <a:endParaRPr lang="es-ES"/>
        </a:p>
      </dgm:t>
    </dgm:pt>
    <dgm:pt modelId="{2D170C26-A89F-1D48-8E6A-DA380F3A5E6B}" type="sibTrans" cxnId="{F113C3D7-09E9-5C44-A8AD-002D864B2149}">
      <dgm:prSet/>
      <dgm:spPr/>
      <dgm:t>
        <a:bodyPr/>
        <a:lstStyle/>
        <a:p>
          <a:endParaRPr lang="es-ES"/>
        </a:p>
      </dgm:t>
    </dgm:pt>
    <dgm:pt modelId="{8DD1EBCC-C0A3-F140-B732-457C329FCA9F}">
      <dgm:prSet/>
      <dgm:spPr/>
      <dgm:t>
        <a:bodyPr/>
        <a:lstStyle/>
        <a:p>
          <a:pPr rtl="0"/>
          <a:r>
            <a:rPr lang="es-ES" smtClean="0"/>
            <a:t>Deberes institucionales de informar</a:t>
          </a:r>
          <a:endParaRPr lang="es-ES"/>
        </a:p>
      </dgm:t>
    </dgm:pt>
    <dgm:pt modelId="{2FF7126D-6219-1743-B265-42790756BD5E}" type="parTrans" cxnId="{9AA989BC-F6B8-8345-B0E5-44582CA8AEA4}">
      <dgm:prSet/>
      <dgm:spPr/>
      <dgm:t>
        <a:bodyPr/>
        <a:lstStyle/>
        <a:p>
          <a:endParaRPr lang="es-ES"/>
        </a:p>
      </dgm:t>
    </dgm:pt>
    <dgm:pt modelId="{83F09E6B-30CD-A94F-A04F-F1FB85910241}" type="sibTrans" cxnId="{9AA989BC-F6B8-8345-B0E5-44582CA8AEA4}">
      <dgm:prSet/>
      <dgm:spPr/>
      <dgm:t>
        <a:bodyPr/>
        <a:lstStyle/>
        <a:p>
          <a:endParaRPr lang="es-ES"/>
        </a:p>
      </dgm:t>
    </dgm:pt>
    <dgm:pt modelId="{AED65F1C-54D2-7743-B675-9EE0418428CB}">
      <dgm:prSet/>
      <dgm:spPr/>
      <dgm:t>
        <a:bodyPr/>
        <a:lstStyle/>
        <a:p>
          <a:pPr rtl="0"/>
          <a:r>
            <a:rPr lang="es-ES" smtClean="0"/>
            <a:t>Exámenes nacionales de verificación del aprendizaje</a:t>
          </a:r>
          <a:endParaRPr lang="es-ES"/>
        </a:p>
      </dgm:t>
    </dgm:pt>
    <dgm:pt modelId="{94919633-0374-1149-BD4E-45B30EA7F3AF}" type="parTrans" cxnId="{924E902D-9DBD-B94C-BAAE-FAE1648D1259}">
      <dgm:prSet/>
      <dgm:spPr/>
      <dgm:t>
        <a:bodyPr/>
        <a:lstStyle/>
        <a:p>
          <a:endParaRPr lang="es-ES"/>
        </a:p>
      </dgm:t>
    </dgm:pt>
    <dgm:pt modelId="{0185004E-E3BA-AD40-B28D-EB616DF33F59}" type="sibTrans" cxnId="{924E902D-9DBD-B94C-BAAE-FAE1648D1259}">
      <dgm:prSet/>
      <dgm:spPr/>
      <dgm:t>
        <a:bodyPr/>
        <a:lstStyle/>
        <a:p>
          <a:endParaRPr lang="es-ES"/>
        </a:p>
      </dgm:t>
    </dgm:pt>
    <dgm:pt modelId="{7CAA218F-07EB-3B4F-8A59-36E6CE6155A9}">
      <dgm:prSet/>
      <dgm:spPr/>
      <dgm:t>
        <a:bodyPr/>
        <a:lstStyle/>
        <a:p>
          <a:pPr rtl="0"/>
          <a:r>
            <a:rPr lang="es-ES" smtClean="0"/>
            <a:t>Estatuto de obligaciones de informar</a:t>
          </a:r>
          <a:endParaRPr lang="es-ES"/>
        </a:p>
      </dgm:t>
    </dgm:pt>
    <dgm:pt modelId="{29802306-31D0-8248-87CA-E41D09B48960}" type="parTrans" cxnId="{FFAE929E-7CBC-9D42-A350-42875D73AF65}">
      <dgm:prSet/>
      <dgm:spPr/>
      <dgm:t>
        <a:bodyPr/>
        <a:lstStyle/>
        <a:p>
          <a:endParaRPr lang="es-ES"/>
        </a:p>
      </dgm:t>
    </dgm:pt>
    <dgm:pt modelId="{BCF106C8-13A6-9B41-A674-3F9BECA03019}" type="sibTrans" cxnId="{FFAE929E-7CBC-9D42-A350-42875D73AF65}">
      <dgm:prSet/>
      <dgm:spPr/>
      <dgm:t>
        <a:bodyPr/>
        <a:lstStyle/>
        <a:p>
          <a:endParaRPr lang="es-ES"/>
        </a:p>
      </dgm:t>
    </dgm:pt>
    <dgm:pt modelId="{E9A4695F-A5ED-C64B-96A3-A3623A33DDC4}">
      <dgm:prSet/>
      <dgm:spPr/>
      <dgm:t>
        <a:bodyPr/>
        <a:lstStyle/>
        <a:p>
          <a:pPr rtl="0"/>
          <a:r>
            <a:rPr lang="es-ES" smtClean="0"/>
            <a:t>Información para el usuario</a:t>
          </a:r>
          <a:endParaRPr lang="es-ES"/>
        </a:p>
      </dgm:t>
    </dgm:pt>
    <dgm:pt modelId="{3824010D-3799-364E-8217-F3326D1B30E0}" type="parTrans" cxnId="{DDF3B86D-3FB6-7A43-85B5-F176CECEE88E}">
      <dgm:prSet/>
      <dgm:spPr/>
      <dgm:t>
        <a:bodyPr/>
        <a:lstStyle/>
        <a:p>
          <a:endParaRPr lang="es-ES"/>
        </a:p>
      </dgm:t>
    </dgm:pt>
    <dgm:pt modelId="{AD9E2765-1AFC-6146-A50E-800C9083FD62}" type="sibTrans" cxnId="{DDF3B86D-3FB6-7A43-85B5-F176CECEE88E}">
      <dgm:prSet/>
      <dgm:spPr/>
      <dgm:t>
        <a:bodyPr/>
        <a:lstStyle/>
        <a:p>
          <a:endParaRPr lang="es-ES"/>
        </a:p>
      </dgm:t>
    </dgm:pt>
    <dgm:pt modelId="{EC7D2635-E783-3241-AA7A-5DD3A04D1F60}" type="pres">
      <dgm:prSet presAssocID="{BABB663B-182E-E848-9373-740408804CF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78052365-1CCE-B447-B79D-84FDF0B4BB2D}" type="pres">
      <dgm:prSet presAssocID="{0A1C3D20-645D-E44F-9A96-4ED3BD7515F9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1A3C4C1-8D15-3046-872C-30E795CD374A}" type="pres">
      <dgm:prSet presAssocID="{0A1C3D20-645D-E44F-9A96-4ED3BD7515F9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3C8CBC0-C4F8-214A-BB59-151B1D555C68}" type="pres">
      <dgm:prSet presAssocID="{9B46E930-CEC5-BE45-85D6-BD2A9C12FB76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EE0D99A-20C5-3445-B6C0-2ED8F13B1A64}" type="pres">
      <dgm:prSet presAssocID="{9B46E930-CEC5-BE45-85D6-BD2A9C12FB76}" presName="childTex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F374836-5369-3543-826B-431E008D8175}" type="pres">
      <dgm:prSet presAssocID="{07F64FE2-622B-C042-93E8-4E1826E9761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65BB30B-D000-C847-A2F7-EC9ED8C5C6EC}" type="pres">
      <dgm:prSet presAssocID="{07F64FE2-622B-C042-93E8-4E1826E97610}" presName="childTex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1435CF9-9C54-A542-9E0F-DBA4D3BF0EC9}" type="pres">
      <dgm:prSet presAssocID="{8DD1EBCC-C0A3-F140-B732-457C329FCA9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1B656CE-73BA-9643-9B3E-C442757E187B}" type="pres">
      <dgm:prSet presAssocID="{8DD1EBCC-C0A3-F140-B732-457C329FCA9F}" presName="childTex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ABC3245-6D09-0C4C-9569-1EADA4A35AF8}" type="presOf" srcId="{A92D36F5-01E6-1142-9D30-83069696E12B}" destId="{965BB30B-D000-C847-A2F7-EC9ED8C5C6EC}" srcOrd="0" destOrd="1" presId="urn:microsoft.com/office/officeart/2005/8/layout/vList2"/>
    <dgm:cxn modelId="{5FDF0183-358B-504D-B21B-BD83AFCB4882}" srcId="{BABB663B-182E-E848-9373-740408804CF6}" destId="{9B46E930-CEC5-BE45-85D6-BD2A9C12FB76}" srcOrd="1" destOrd="0" parTransId="{6D78874C-124A-D74B-8422-3AD1620C6028}" sibTransId="{6FDB994C-30C8-6144-9040-9A5EE8156C90}"/>
    <dgm:cxn modelId="{9AA989BC-F6B8-8345-B0E5-44582CA8AEA4}" srcId="{BABB663B-182E-E848-9373-740408804CF6}" destId="{8DD1EBCC-C0A3-F140-B732-457C329FCA9F}" srcOrd="3" destOrd="0" parTransId="{2FF7126D-6219-1743-B265-42790756BD5E}" sibTransId="{83F09E6B-30CD-A94F-A04F-F1FB85910241}"/>
    <dgm:cxn modelId="{191E320C-511B-2045-9A85-411702848473}" srcId="{BABB663B-182E-E848-9373-740408804CF6}" destId="{0A1C3D20-645D-E44F-9A96-4ED3BD7515F9}" srcOrd="0" destOrd="0" parTransId="{BA67EC38-8F33-9245-B771-2E2B44376292}" sibTransId="{BEA534A2-F9C0-3542-8240-7C23B5FD5B4A}"/>
    <dgm:cxn modelId="{CB40376F-9950-3E48-8488-153F2546938C}" type="presOf" srcId="{BABB663B-182E-E848-9373-740408804CF6}" destId="{EC7D2635-E783-3241-AA7A-5DD3A04D1F60}" srcOrd="0" destOrd="0" presId="urn:microsoft.com/office/officeart/2005/8/layout/vList2"/>
    <dgm:cxn modelId="{A79F1F80-B0F5-5F46-8505-20906073F3C5}" srcId="{BABB663B-182E-E848-9373-740408804CF6}" destId="{07F64FE2-622B-C042-93E8-4E1826E97610}" srcOrd="2" destOrd="0" parTransId="{3E5C7AE3-B52C-7741-833C-23C57C98B5AE}" sibTransId="{A0FD9D47-7DBA-8842-ABA1-F35A89F46BFC}"/>
    <dgm:cxn modelId="{BEEBFC6A-FFDC-BE4F-9358-269019522094}" type="presOf" srcId="{07F64FE2-622B-C042-93E8-4E1826E97610}" destId="{3F374836-5369-3543-826B-431E008D8175}" srcOrd="0" destOrd="0" presId="urn:microsoft.com/office/officeart/2005/8/layout/vList2"/>
    <dgm:cxn modelId="{6847E3F0-B76C-104E-BA4A-82F074EBDE2A}" srcId="{0A1C3D20-645D-E44F-9A96-4ED3BD7515F9}" destId="{C7E35D04-ABD9-404B-9988-743A87E15C83}" srcOrd="1" destOrd="0" parTransId="{AC1A0223-9CD4-C044-B9EE-60654A4BCF2B}" sibTransId="{354D564E-689A-B349-929E-0D47A4C65549}"/>
    <dgm:cxn modelId="{2268E978-90B7-D04C-BA18-88E120CA92D8}" type="presOf" srcId="{52A6C38E-1C06-8C47-9D0A-588F400CD57E}" destId="{3EE0D99A-20C5-3445-B6C0-2ED8F13B1A64}" srcOrd="0" destOrd="0" presId="urn:microsoft.com/office/officeart/2005/8/layout/vList2"/>
    <dgm:cxn modelId="{22CFD740-D711-FE4C-98C4-F7C1366F74A5}" type="presOf" srcId="{22A8D392-6FCF-1E42-B5E0-AFE18F041CA7}" destId="{31A3C4C1-8D15-3046-872C-30E795CD374A}" srcOrd="0" destOrd="0" presId="urn:microsoft.com/office/officeart/2005/8/layout/vList2"/>
    <dgm:cxn modelId="{924E902D-9DBD-B94C-BAAE-FAE1648D1259}" srcId="{8DD1EBCC-C0A3-F140-B732-457C329FCA9F}" destId="{AED65F1C-54D2-7743-B675-9EE0418428CB}" srcOrd="0" destOrd="0" parTransId="{94919633-0374-1149-BD4E-45B30EA7F3AF}" sibTransId="{0185004E-E3BA-AD40-B28D-EB616DF33F59}"/>
    <dgm:cxn modelId="{A6B7A95E-4C33-9F4E-B99C-561CD5E9ACA2}" type="presOf" srcId="{9B46E930-CEC5-BE45-85D6-BD2A9C12FB76}" destId="{C3C8CBC0-C4F8-214A-BB59-151B1D555C68}" srcOrd="0" destOrd="0" presId="urn:microsoft.com/office/officeart/2005/8/layout/vList2"/>
    <dgm:cxn modelId="{DDF3B86D-3FB6-7A43-85B5-F176CECEE88E}" srcId="{8DD1EBCC-C0A3-F140-B732-457C329FCA9F}" destId="{E9A4695F-A5ED-C64B-96A3-A3623A33DDC4}" srcOrd="2" destOrd="0" parTransId="{3824010D-3799-364E-8217-F3326D1B30E0}" sibTransId="{AD9E2765-1AFC-6146-A50E-800C9083FD62}"/>
    <dgm:cxn modelId="{F41B4213-B7CF-C94F-BD56-FF9A936042EA}" srcId="{9B46E930-CEC5-BE45-85D6-BD2A9C12FB76}" destId="{DB4A55F9-32EB-E04F-8532-208E82CBAA0D}" srcOrd="1" destOrd="0" parTransId="{0AA5C5F1-ED64-D947-8BDF-835497A3F62A}" sibTransId="{6E5C5D3F-42BC-9240-823A-6FEBC53FCD63}"/>
    <dgm:cxn modelId="{294139F7-1083-9C4E-9422-C65F95DADB0A}" type="presOf" srcId="{AED65F1C-54D2-7743-B675-9EE0418428CB}" destId="{B1B656CE-73BA-9643-9B3E-C442757E187B}" srcOrd="0" destOrd="0" presId="urn:microsoft.com/office/officeart/2005/8/layout/vList2"/>
    <dgm:cxn modelId="{43FD1F52-AD42-244E-862C-1164F8727EC4}" srcId="{07F64FE2-622B-C042-93E8-4E1826E97610}" destId="{50189AF1-1B1A-5D40-81A6-F975211DD5E9}" srcOrd="0" destOrd="0" parTransId="{69470099-A359-C143-BDCC-52BD68E99C8D}" sibTransId="{A351217F-938D-0C47-A3F0-5D06FDBD9F68}"/>
    <dgm:cxn modelId="{0CFE0971-1137-D045-B01C-CB9A66DA0A46}" type="presOf" srcId="{50189AF1-1B1A-5D40-81A6-F975211DD5E9}" destId="{965BB30B-D000-C847-A2F7-EC9ED8C5C6EC}" srcOrd="0" destOrd="0" presId="urn:microsoft.com/office/officeart/2005/8/layout/vList2"/>
    <dgm:cxn modelId="{FFAE929E-7CBC-9D42-A350-42875D73AF65}" srcId="{8DD1EBCC-C0A3-F140-B732-457C329FCA9F}" destId="{7CAA218F-07EB-3B4F-8A59-36E6CE6155A9}" srcOrd="1" destOrd="0" parTransId="{29802306-31D0-8248-87CA-E41D09B48960}" sibTransId="{BCF106C8-13A6-9B41-A674-3F9BECA03019}"/>
    <dgm:cxn modelId="{AA0EEC7E-E973-CB48-904D-34D671FAC4C9}" type="presOf" srcId="{8DD1EBCC-C0A3-F140-B732-457C329FCA9F}" destId="{41435CF9-9C54-A542-9E0F-DBA4D3BF0EC9}" srcOrd="0" destOrd="0" presId="urn:microsoft.com/office/officeart/2005/8/layout/vList2"/>
    <dgm:cxn modelId="{4543A884-63F8-1944-B383-9EA614E3D154}" type="presOf" srcId="{0A1C3D20-645D-E44F-9A96-4ED3BD7515F9}" destId="{78052365-1CCE-B447-B79D-84FDF0B4BB2D}" srcOrd="0" destOrd="0" presId="urn:microsoft.com/office/officeart/2005/8/layout/vList2"/>
    <dgm:cxn modelId="{5F2DF646-D5E1-7846-B8EC-5A01CC190869}" srcId="{0A1C3D20-645D-E44F-9A96-4ED3BD7515F9}" destId="{22A8D392-6FCF-1E42-B5E0-AFE18F041CA7}" srcOrd="0" destOrd="0" parTransId="{0182F75C-9D2F-224E-AD48-F08ABF8C9862}" sibTransId="{4674049C-908C-8B42-A58C-A3F28376A1C1}"/>
    <dgm:cxn modelId="{C3B17F93-8339-8642-BE34-C83A548A35C2}" type="presOf" srcId="{DB4A55F9-32EB-E04F-8532-208E82CBAA0D}" destId="{3EE0D99A-20C5-3445-B6C0-2ED8F13B1A64}" srcOrd="0" destOrd="1" presId="urn:microsoft.com/office/officeart/2005/8/layout/vList2"/>
    <dgm:cxn modelId="{DB090C09-7B5D-B347-B54F-0565F1C6C46D}" type="presOf" srcId="{C7E35D04-ABD9-404B-9988-743A87E15C83}" destId="{31A3C4C1-8D15-3046-872C-30E795CD374A}" srcOrd="0" destOrd="1" presId="urn:microsoft.com/office/officeart/2005/8/layout/vList2"/>
    <dgm:cxn modelId="{F113C3D7-09E9-5C44-A8AD-002D864B2149}" srcId="{07F64FE2-622B-C042-93E8-4E1826E97610}" destId="{A92D36F5-01E6-1142-9D30-83069696E12B}" srcOrd="1" destOrd="0" parTransId="{3AC2C6BF-E1D2-DF4D-BC98-1DF6BE662E10}" sibTransId="{2D170C26-A89F-1D48-8E6A-DA380F3A5E6B}"/>
    <dgm:cxn modelId="{47C8A155-9EFF-EA4B-9671-3D376E2FF9FB}" type="presOf" srcId="{7CAA218F-07EB-3B4F-8A59-36E6CE6155A9}" destId="{B1B656CE-73BA-9643-9B3E-C442757E187B}" srcOrd="0" destOrd="1" presId="urn:microsoft.com/office/officeart/2005/8/layout/vList2"/>
    <dgm:cxn modelId="{98160B49-D8C7-4C4F-8325-2BF56C93971B}" type="presOf" srcId="{E9A4695F-A5ED-C64B-96A3-A3623A33DDC4}" destId="{B1B656CE-73BA-9643-9B3E-C442757E187B}" srcOrd="0" destOrd="2" presId="urn:microsoft.com/office/officeart/2005/8/layout/vList2"/>
    <dgm:cxn modelId="{8B379BD4-1834-5D4F-B259-A0754B98F9CB}" srcId="{9B46E930-CEC5-BE45-85D6-BD2A9C12FB76}" destId="{52A6C38E-1C06-8C47-9D0A-588F400CD57E}" srcOrd="0" destOrd="0" parTransId="{956564E7-BEED-4D43-8367-AE5A7BCEFC79}" sibTransId="{EC455290-172A-FF4B-AF1F-9B1119C8DB50}"/>
    <dgm:cxn modelId="{9DAF34D4-89AF-5D41-AE5F-6B8BB3FCC3AE}" type="presParOf" srcId="{EC7D2635-E783-3241-AA7A-5DD3A04D1F60}" destId="{78052365-1CCE-B447-B79D-84FDF0B4BB2D}" srcOrd="0" destOrd="0" presId="urn:microsoft.com/office/officeart/2005/8/layout/vList2"/>
    <dgm:cxn modelId="{917EA79E-D535-104D-B3ED-773DD2C4758F}" type="presParOf" srcId="{EC7D2635-E783-3241-AA7A-5DD3A04D1F60}" destId="{31A3C4C1-8D15-3046-872C-30E795CD374A}" srcOrd="1" destOrd="0" presId="urn:microsoft.com/office/officeart/2005/8/layout/vList2"/>
    <dgm:cxn modelId="{33E76800-0909-7841-B3D6-EA5283AECE61}" type="presParOf" srcId="{EC7D2635-E783-3241-AA7A-5DD3A04D1F60}" destId="{C3C8CBC0-C4F8-214A-BB59-151B1D555C68}" srcOrd="2" destOrd="0" presId="urn:microsoft.com/office/officeart/2005/8/layout/vList2"/>
    <dgm:cxn modelId="{7E3EB49B-4A05-2D4D-941D-11F3094D7766}" type="presParOf" srcId="{EC7D2635-E783-3241-AA7A-5DD3A04D1F60}" destId="{3EE0D99A-20C5-3445-B6C0-2ED8F13B1A64}" srcOrd="3" destOrd="0" presId="urn:microsoft.com/office/officeart/2005/8/layout/vList2"/>
    <dgm:cxn modelId="{B874ED51-CB88-4E4E-AC54-4F803A71CA7D}" type="presParOf" srcId="{EC7D2635-E783-3241-AA7A-5DD3A04D1F60}" destId="{3F374836-5369-3543-826B-431E008D8175}" srcOrd="4" destOrd="0" presId="urn:microsoft.com/office/officeart/2005/8/layout/vList2"/>
    <dgm:cxn modelId="{66E552F6-6B31-BC45-AF85-2C7EA9450F41}" type="presParOf" srcId="{EC7D2635-E783-3241-AA7A-5DD3A04D1F60}" destId="{965BB30B-D000-C847-A2F7-EC9ED8C5C6EC}" srcOrd="5" destOrd="0" presId="urn:microsoft.com/office/officeart/2005/8/layout/vList2"/>
    <dgm:cxn modelId="{5C47571F-FD42-3446-8005-9CC4A5140444}" type="presParOf" srcId="{EC7D2635-E783-3241-AA7A-5DD3A04D1F60}" destId="{41435CF9-9C54-A542-9E0F-DBA4D3BF0EC9}" srcOrd="6" destOrd="0" presId="urn:microsoft.com/office/officeart/2005/8/layout/vList2"/>
    <dgm:cxn modelId="{1B136479-3690-B647-B9DC-0ADD1D8A1B1E}" type="presParOf" srcId="{EC7D2635-E783-3241-AA7A-5DD3A04D1F60}" destId="{B1B656CE-73BA-9643-9B3E-C442757E187B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1EDB570-9715-0841-9BDB-60CCEAD6E1BE}" type="doc">
      <dgm:prSet loTypeId="urn:microsoft.com/office/officeart/2005/8/layout/vList2" loCatId="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s-ES"/>
        </a:p>
      </dgm:t>
    </dgm:pt>
    <dgm:pt modelId="{84B232BE-37EF-B443-9D97-847B7B24CB72}">
      <dgm:prSet/>
      <dgm:spPr/>
      <dgm:t>
        <a:bodyPr/>
        <a:lstStyle/>
        <a:p>
          <a:pPr rtl="0"/>
          <a:r>
            <a:rPr lang="es-ES" smtClean="0"/>
            <a:t>Rankings</a:t>
          </a:r>
          <a:endParaRPr lang="es-ES"/>
        </a:p>
      </dgm:t>
    </dgm:pt>
    <dgm:pt modelId="{72E827D5-65A8-0449-82F5-B2A8FE4D33D3}" type="parTrans" cxnId="{E1D70D77-093E-AA40-A614-4D90DD3BA0E6}">
      <dgm:prSet/>
      <dgm:spPr/>
      <dgm:t>
        <a:bodyPr/>
        <a:lstStyle/>
        <a:p>
          <a:endParaRPr lang="es-ES"/>
        </a:p>
      </dgm:t>
    </dgm:pt>
    <dgm:pt modelId="{D04F632B-3846-8D4A-A106-795BB2B64EB1}" type="sibTrans" cxnId="{E1D70D77-093E-AA40-A614-4D90DD3BA0E6}">
      <dgm:prSet/>
      <dgm:spPr/>
      <dgm:t>
        <a:bodyPr/>
        <a:lstStyle/>
        <a:p>
          <a:endParaRPr lang="es-ES"/>
        </a:p>
      </dgm:t>
    </dgm:pt>
    <dgm:pt modelId="{7D0E6CCC-11FC-0042-897F-134184BE66AD}">
      <dgm:prSet/>
      <dgm:spPr/>
      <dgm:t>
        <a:bodyPr/>
        <a:lstStyle/>
        <a:p>
          <a:pPr rtl="0"/>
          <a:r>
            <a:rPr lang="es-ES" smtClean="0"/>
            <a:t>Rankings de programas determinados por el usuario (CHE)</a:t>
          </a:r>
          <a:endParaRPr lang="es-ES"/>
        </a:p>
      </dgm:t>
    </dgm:pt>
    <dgm:pt modelId="{1FA68693-A356-9E4C-B9BA-5665C8C1B7AE}" type="parTrans" cxnId="{B8006E65-C4EF-A247-AD84-1E2F6CC55092}">
      <dgm:prSet/>
      <dgm:spPr/>
      <dgm:t>
        <a:bodyPr/>
        <a:lstStyle/>
        <a:p>
          <a:endParaRPr lang="es-ES"/>
        </a:p>
      </dgm:t>
    </dgm:pt>
    <dgm:pt modelId="{4862F96A-E4AD-E444-AB29-5C58858EBA88}" type="sibTrans" cxnId="{B8006E65-C4EF-A247-AD84-1E2F6CC55092}">
      <dgm:prSet/>
      <dgm:spPr/>
      <dgm:t>
        <a:bodyPr/>
        <a:lstStyle/>
        <a:p>
          <a:endParaRPr lang="es-ES"/>
        </a:p>
      </dgm:t>
    </dgm:pt>
    <dgm:pt modelId="{3A52812D-1753-0D43-A20C-85E7543E53E3}">
      <dgm:prSet/>
      <dgm:spPr/>
      <dgm:t>
        <a:bodyPr/>
        <a:lstStyle/>
        <a:p>
          <a:pPr rtl="0"/>
          <a:r>
            <a:rPr lang="es-ES" smtClean="0"/>
            <a:t>Rankings institucionales de reputación nacional (MCM)</a:t>
          </a:r>
          <a:endParaRPr lang="es-ES"/>
        </a:p>
      </dgm:t>
    </dgm:pt>
    <dgm:pt modelId="{E80D346C-C6BD-4848-97EB-90915FD44747}" type="parTrans" cxnId="{CB564B3A-D98D-D24C-B6F2-03A51E7DDAA9}">
      <dgm:prSet/>
      <dgm:spPr/>
      <dgm:t>
        <a:bodyPr/>
        <a:lstStyle/>
        <a:p>
          <a:endParaRPr lang="es-ES"/>
        </a:p>
      </dgm:t>
    </dgm:pt>
    <dgm:pt modelId="{9657DAB2-F594-F748-BF36-AA4BFE50E5FA}" type="sibTrans" cxnId="{CB564B3A-D98D-D24C-B6F2-03A51E7DDAA9}">
      <dgm:prSet/>
      <dgm:spPr/>
      <dgm:t>
        <a:bodyPr/>
        <a:lstStyle/>
        <a:p>
          <a:endParaRPr lang="es-ES"/>
        </a:p>
      </dgm:t>
    </dgm:pt>
    <dgm:pt modelId="{4AD839AC-F2DB-034C-AAF4-43BCA475FB71}">
      <dgm:prSet/>
      <dgm:spPr/>
      <dgm:t>
        <a:bodyPr/>
        <a:lstStyle/>
        <a:p>
          <a:pPr rtl="0"/>
          <a:r>
            <a:rPr lang="es-ES" smtClean="0"/>
            <a:t>Rankings internacionales de instituciones y áreas</a:t>
          </a:r>
          <a:endParaRPr lang="es-ES"/>
        </a:p>
      </dgm:t>
    </dgm:pt>
    <dgm:pt modelId="{E2621E4C-8857-494D-9987-44AB64E6D4C4}" type="parTrans" cxnId="{D6B1D19A-56B1-0F44-8E78-99B5C8A027A7}">
      <dgm:prSet/>
      <dgm:spPr/>
      <dgm:t>
        <a:bodyPr/>
        <a:lstStyle/>
        <a:p>
          <a:endParaRPr lang="es-ES"/>
        </a:p>
      </dgm:t>
    </dgm:pt>
    <dgm:pt modelId="{A0FE0395-80DB-594A-AE9D-F098FD05FF59}" type="sibTrans" cxnId="{D6B1D19A-56B1-0F44-8E78-99B5C8A027A7}">
      <dgm:prSet/>
      <dgm:spPr/>
      <dgm:t>
        <a:bodyPr/>
        <a:lstStyle/>
        <a:p>
          <a:endParaRPr lang="es-ES"/>
        </a:p>
      </dgm:t>
    </dgm:pt>
    <dgm:pt modelId="{A0149C7C-4137-7F4E-8DA9-DEC6FEBE187D}">
      <dgm:prSet/>
      <dgm:spPr/>
      <dgm:t>
        <a:bodyPr/>
        <a:lstStyle/>
        <a:p>
          <a:pPr rtl="0"/>
          <a:r>
            <a:rPr lang="es-ES" smtClean="0"/>
            <a:t>Información proporcionada por usuarios	</a:t>
          </a:r>
          <a:endParaRPr lang="es-ES"/>
        </a:p>
      </dgm:t>
    </dgm:pt>
    <dgm:pt modelId="{B696A420-BB9B-9241-A32E-E138D65267DE}" type="parTrans" cxnId="{820027A3-11EB-964D-998E-806C4D70A6EC}">
      <dgm:prSet/>
      <dgm:spPr/>
      <dgm:t>
        <a:bodyPr/>
        <a:lstStyle/>
        <a:p>
          <a:endParaRPr lang="es-ES"/>
        </a:p>
      </dgm:t>
    </dgm:pt>
    <dgm:pt modelId="{E78985FC-00A8-974F-865A-56B82BD7C516}" type="sibTrans" cxnId="{820027A3-11EB-964D-998E-806C4D70A6EC}">
      <dgm:prSet/>
      <dgm:spPr/>
      <dgm:t>
        <a:bodyPr/>
        <a:lstStyle/>
        <a:p>
          <a:endParaRPr lang="es-ES"/>
        </a:p>
      </dgm:t>
    </dgm:pt>
    <dgm:pt modelId="{9A57962C-7118-9844-92A4-D7B32A1301C8}">
      <dgm:prSet/>
      <dgm:spPr/>
      <dgm:t>
        <a:bodyPr/>
        <a:lstStyle/>
        <a:p>
          <a:pPr rtl="0"/>
          <a:r>
            <a:rPr lang="es-ES" smtClean="0"/>
            <a:t>Cuestionario australiano de la experiencia cursada</a:t>
          </a:r>
          <a:endParaRPr lang="es-ES"/>
        </a:p>
      </dgm:t>
    </dgm:pt>
    <dgm:pt modelId="{ADE50E3A-7A89-8E4C-905A-AC236872A6F0}" type="parTrans" cxnId="{063FD57A-028C-2340-9019-042A7542A4B5}">
      <dgm:prSet/>
      <dgm:spPr/>
      <dgm:t>
        <a:bodyPr/>
        <a:lstStyle/>
        <a:p>
          <a:endParaRPr lang="es-ES"/>
        </a:p>
      </dgm:t>
    </dgm:pt>
    <dgm:pt modelId="{F9ED0052-13AE-2742-88D7-2805A9EEDCE0}" type="sibTrans" cxnId="{063FD57A-028C-2340-9019-042A7542A4B5}">
      <dgm:prSet/>
      <dgm:spPr/>
      <dgm:t>
        <a:bodyPr/>
        <a:lstStyle/>
        <a:p>
          <a:endParaRPr lang="es-ES"/>
        </a:p>
      </dgm:t>
    </dgm:pt>
    <dgm:pt modelId="{57EDE561-340C-BF43-9ABE-8B0332DE1BE5}">
      <dgm:prSet/>
      <dgm:spPr/>
      <dgm:t>
        <a:bodyPr/>
        <a:lstStyle/>
        <a:p>
          <a:pPr rtl="0"/>
          <a:r>
            <a:rPr lang="es-ES" smtClean="0"/>
            <a:t>Encuesta a graduados</a:t>
          </a:r>
          <a:endParaRPr lang="es-ES"/>
        </a:p>
      </dgm:t>
    </dgm:pt>
    <dgm:pt modelId="{1F4114A5-E8B2-8244-88F6-748270854E98}" type="parTrans" cxnId="{814EBFE0-7771-1E41-B45C-BAA07D25EE9F}">
      <dgm:prSet/>
      <dgm:spPr/>
      <dgm:t>
        <a:bodyPr/>
        <a:lstStyle/>
        <a:p>
          <a:endParaRPr lang="es-ES"/>
        </a:p>
      </dgm:t>
    </dgm:pt>
    <dgm:pt modelId="{79B0841E-6440-244B-9293-E6FCDC52C26E}" type="sibTrans" cxnId="{814EBFE0-7771-1E41-B45C-BAA07D25EE9F}">
      <dgm:prSet/>
      <dgm:spPr/>
      <dgm:t>
        <a:bodyPr/>
        <a:lstStyle/>
        <a:p>
          <a:endParaRPr lang="es-ES"/>
        </a:p>
      </dgm:t>
    </dgm:pt>
    <dgm:pt modelId="{FB97E90E-6783-CC44-AB88-105023173645}">
      <dgm:prSet/>
      <dgm:spPr/>
      <dgm:t>
        <a:bodyPr/>
        <a:lstStyle/>
        <a:p>
          <a:pPr rtl="0"/>
          <a:r>
            <a:rPr lang="es-ES" smtClean="0"/>
            <a:t>Información sobre empleabilidad</a:t>
          </a:r>
          <a:endParaRPr lang="es-ES"/>
        </a:p>
      </dgm:t>
    </dgm:pt>
    <dgm:pt modelId="{754C454F-EB52-2241-964C-EBF141FC678E}" type="parTrans" cxnId="{FAD1F52F-040D-C84B-B13F-92CFA705D980}">
      <dgm:prSet/>
      <dgm:spPr/>
      <dgm:t>
        <a:bodyPr/>
        <a:lstStyle/>
        <a:p>
          <a:endParaRPr lang="es-ES"/>
        </a:p>
      </dgm:t>
    </dgm:pt>
    <dgm:pt modelId="{830FA105-90CA-B143-BF78-9AE54E4E93BE}" type="sibTrans" cxnId="{FAD1F52F-040D-C84B-B13F-92CFA705D980}">
      <dgm:prSet/>
      <dgm:spPr/>
      <dgm:t>
        <a:bodyPr/>
        <a:lstStyle/>
        <a:p>
          <a:endParaRPr lang="es-ES"/>
        </a:p>
      </dgm:t>
    </dgm:pt>
    <dgm:pt modelId="{63AAD29E-E592-5E48-AA47-83945C1EF583}" type="pres">
      <dgm:prSet presAssocID="{E1EDB570-9715-0841-9BDB-60CCEAD6E1B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40102D4-4CE2-0A4E-AC76-3285543FFD89}" type="pres">
      <dgm:prSet presAssocID="{84B232BE-37EF-B443-9D97-847B7B24CB7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544F7C6-DC6A-3146-86CA-1018CFA3BAF6}" type="pres">
      <dgm:prSet presAssocID="{84B232BE-37EF-B443-9D97-847B7B24CB72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D0BB1E9-04B4-DB42-A37F-F86779BAE775}" type="pres">
      <dgm:prSet presAssocID="{A0149C7C-4137-7F4E-8DA9-DEC6FEBE187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F2FC0D9-5C60-8A49-87C2-58954492B649}" type="pres">
      <dgm:prSet presAssocID="{A0149C7C-4137-7F4E-8DA9-DEC6FEBE187D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8006E65-C4EF-A247-AD84-1E2F6CC55092}" srcId="{84B232BE-37EF-B443-9D97-847B7B24CB72}" destId="{7D0E6CCC-11FC-0042-897F-134184BE66AD}" srcOrd="0" destOrd="0" parTransId="{1FA68693-A356-9E4C-B9BA-5665C8C1B7AE}" sibTransId="{4862F96A-E4AD-E444-AB29-5C58858EBA88}"/>
    <dgm:cxn modelId="{B8CDA09E-3A2A-6846-9F61-BBAFBDD44964}" type="presOf" srcId="{FB97E90E-6783-CC44-AB88-105023173645}" destId="{4F2FC0D9-5C60-8A49-87C2-58954492B649}" srcOrd="0" destOrd="2" presId="urn:microsoft.com/office/officeart/2005/8/layout/vList2"/>
    <dgm:cxn modelId="{CB564B3A-D98D-D24C-B6F2-03A51E7DDAA9}" srcId="{84B232BE-37EF-B443-9D97-847B7B24CB72}" destId="{3A52812D-1753-0D43-A20C-85E7543E53E3}" srcOrd="1" destOrd="0" parTransId="{E80D346C-C6BD-4848-97EB-90915FD44747}" sibTransId="{9657DAB2-F594-F748-BF36-AA4BFE50E5FA}"/>
    <dgm:cxn modelId="{A2715F35-FFB2-1F4B-A676-4DE706A90CF7}" type="presOf" srcId="{E1EDB570-9715-0841-9BDB-60CCEAD6E1BE}" destId="{63AAD29E-E592-5E48-AA47-83945C1EF583}" srcOrd="0" destOrd="0" presId="urn:microsoft.com/office/officeart/2005/8/layout/vList2"/>
    <dgm:cxn modelId="{0F1CB7FD-6159-D54D-B1AC-60E4A8DBBC46}" type="presOf" srcId="{7D0E6CCC-11FC-0042-897F-134184BE66AD}" destId="{1544F7C6-DC6A-3146-86CA-1018CFA3BAF6}" srcOrd="0" destOrd="0" presId="urn:microsoft.com/office/officeart/2005/8/layout/vList2"/>
    <dgm:cxn modelId="{E1D70D77-093E-AA40-A614-4D90DD3BA0E6}" srcId="{E1EDB570-9715-0841-9BDB-60CCEAD6E1BE}" destId="{84B232BE-37EF-B443-9D97-847B7B24CB72}" srcOrd="0" destOrd="0" parTransId="{72E827D5-65A8-0449-82F5-B2A8FE4D33D3}" sibTransId="{D04F632B-3846-8D4A-A106-795BB2B64EB1}"/>
    <dgm:cxn modelId="{D6B1D19A-56B1-0F44-8E78-99B5C8A027A7}" srcId="{84B232BE-37EF-B443-9D97-847B7B24CB72}" destId="{4AD839AC-F2DB-034C-AAF4-43BCA475FB71}" srcOrd="2" destOrd="0" parTransId="{E2621E4C-8857-494D-9987-44AB64E6D4C4}" sibTransId="{A0FE0395-80DB-594A-AE9D-F098FD05FF59}"/>
    <dgm:cxn modelId="{814EBFE0-7771-1E41-B45C-BAA07D25EE9F}" srcId="{A0149C7C-4137-7F4E-8DA9-DEC6FEBE187D}" destId="{57EDE561-340C-BF43-9ABE-8B0332DE1BE5}" srcOrd="1" destOrd="0" parTransId="{1F4114A5-E8B2-8244-88F6-748270854E98}" sibTransId="{79B0841E-6440-244B-9293-E6FCDC52C26E}"/>
    <dgm:cxn modelId="{3CB50762-D0A1-C146-9021-A988BC68EF99}" type="presOf" srcId="{4AD839AC-F2DB-034C-AAF4-43BCA475FB71}" destId="{1544F7C6-DC6A-3146-86CA-1018CFA3BAF6}" srcOrd="0" destOrd="2" presId="urn:microsoft.com/office/officeart/2005/8/layout/vList2"/>
    <dgm:cxn modelId="{FAD1F52F-040D-C84B-B13F-92CFA705D980}" srcId="{A0149C7C-4137-7F4E-8DA9-DEC6FEBE187D}" destId="{FB97E90E-6783-CC44-AB88-105023173645}" srcOrd="2" destOrd="0" parTransId="{754C454F-EB52-2241-964C-EBF141FC678E}" sibTransId="{830FA105-90CA-B143-BF78-9AE54E4E93BE}"/>
    <dgm:cxn modelId="{AA194486-2BCC-E649-98AD-5D036A34B6E0}" type="presOf" srcId="{A0149C7C-4137-7F4E-8DA9-DEC6FEBE187D}" destId="{ED0BB1E9-04B4-DB42-A37F-F86779BAE775}" srcOrd="0" destOrd="0" presId="urn:microsoft.com/office/officeart/2005/8/layout/vList2"/>
    <dgm:cxn modelId="{A3343E02-8552-D146-8AF8-28F87B7B9C8F}" type="presOf" srcId="{57EDE561-340C-BF43-9ABE-8B0332DE1BE5}" destId="{4F2FC0D9-5C60-8A49-87C2-58954492B649}" srcOrd="0" destOrd="1" presId="urn:microsoft.com/office/officeart/2005/8/layout/vList2"/>
    <dgm:cxn modelId="{063FD57A-028C-2340-9019-042A7542A4B5}" srcId="{A0149C7C-4137-7F4E-8DA9-DEC6FEBE187D}" destId="{9A57962C-7118-9844-92A4-D7B32A1301C8}" srcOrd="0" destOrd="0" parTransId="{ADE50E3A-7A89-8E4C-905A-AC236872A6F0}" sibTransId="{F9ED0052-13AE-2742-88D7-2805A9EEDCE0}"/>
    <dgm:cxn modelId="{EF61CECD-6DA2-9146-A6E6-10528B828F3B}" type="presOf" srcId="{3A52812D-1753-0D43-A20C-85E7543E53E3}" destId="{1544F7C6-DC6A-3146-86CA-1018CFA3BAF6}" srcOrd="0" destOrd="1" presId="urn:microsoft.com/office/officeart/2005/8/layout/vList2"/>
    <dgm:cxn modelId="{820027A3-11EB-964D-998E-806C4D70A6EC}" srcId="{E1EDB570-9715-0841-9BDB-60CCEAD6E1BE}" destId="{A0149C7C-4137-7F4E-8DA9-DEC6FEBE187D}" srcOrd="1" destOrd="0" parTransId="{B696A420-BB9B-9241-A32E-E138D65267DE}" sibTransId="{E78985FC-00A8-974F-865A-56B82BD7C516}"/>
    <dgm:cxn modelId="{C63B3922-332A-544D-AE1A-65033528D01E}" type="presOf" srcId="{84B232BE-37EF-B443-9D97-847B7B24CB72}" destId="{440102D4-4CE2-0A4E-AC76-3285543FFD89}" srcOrd="0" destOrd="0" presId="urn:microsoft.com/office/officeart/2005/8/layout/vList2"/>
    <dgm:cxn modelId="{194A1217-5205-B641-B68F-B819D74B1231}" type="presOf" srcId="{9A57962C-7118-9844-92A4-D7B32A1301C8}" destId="{4F2FC0D9-5C60-8A49-87C2-58954492B649}" srcOrd="0" destOrd="0" presId="urn:microsoft.com/office/officeart/2005/8/layout/vList2"/>
    <dgm:cxn modelId="{4FCF1C2F-C4F1-1C48-9934-56309672DD25}" type="presParOf" srcId="{63AAD29E-E592-5E48-AA47-83945C1EF583}" destId="{440102D4-4CE2-0A4E-AC76-3285543FFD89}" srcOrd="0" destOrd="0" presId="urn:microsoft.com/office/officeart/2005/8/layout/vList2"/>
    <dgm:cxn modelId="{E06F0FBF-B3A5-D740-932D-6CD5AF811F62}" type="presParOf" srcId="{63AAD29E-E592-5E48-AA47-83945C1EF583}" destId="{1544F7C6-DC6A-3146-86CA-1018CFA3BAF6}" srcOrd="1" destOrd="0" presId="urn:microsoft.com/office/officeart/2005/8/layout/vList2"/>
    <dgm:cxn modelId="{4985C79A-5ED9-7147-869F-81067733C098}" type="presParOf" srcId="{63AAD29E-E592-5E48-AA47-83945C1EF583}" destId="{ED0BB1E9-04B4-DB42-A37F-F86779BAE775}" srcOrd="2" destOrd="0" presId="urn:microsoft.com/office/officeart/2005/8/layout/vList2"/>
    <dgm:cxn modelId="{ED7D9080-793C-BA4C-B8E4-67404F50716E}" type="presParOf" srcId="{63AAD29E-E592-5E48-AA47-83945C1EF583}" destId="{4F2FC0D9-5C60-8A49-87C2-58954492B64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1B6C6F0-B4E9-0644-A81B-DAC94FFAE3B7}" type="doc">
      <dgm:prSet loTypeId="urn:microsoft.com/office/officeart/2005/8/layout/vList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0048667F-9729-7749-A6F9-F20D5A59C97F}">
      <dgm:prSet/>
      <dgm:spPr/>
      <dgm:t>
        <a:bodyPr/>
        <a:lstStyle/>
        <a:p>
          <a:pPr rtl="0"/>
          <a:r>
            <a:rPr lang="es-ES" dirty="0" smtClean="0"/>
            <a:t>¿Se justifica todo este esfuerzo?</a:t>
          </a:r>
          <a:endParaRPr lang="es-ES" dirty="0"/>
        </a:p>
      </dgm:t>
    </dgm:pt>
    <dgm:pt modelId="{FCA81078-F459-1840-BED6-67768263126A}" type="parTrans" cxnId="{A2356E81-DD50-B14E-A0B0-21254D693217}">
      <dgm:prSet/>
      <dgm:spPr/>
      <dgm:t>
        <a:bodyPr/>
        <a:lstStyle/>
        <a:p>
          <a:endParaRPr lang="es-ES"/>
        </a:p>
      </dgm:t>
    </dgm:pt>
    <dgm:pt modelId="{FA7C1B3F-7158-3649-81D8-371636F63611}" type="sibTrans" cxnId="{A2356E81-DD50-B14E-A0B0-21254D693217}">
      <dgm:prSet/>
      <dgm:spPr/>
      <dgm:t>
        <a:bodyPr/>
        <a:lstStyle/>
        <a:p>
          <a:endParaRPr lang="es-ES"/>
        </a:p>
      </dgm:t>
    </dgm:pt>
    <dgm:pt modelId="{6A37AE98-2731-9E44-94F4-54DA3C6B97E8}">
      <dgm:prSet/>
      <dgm:spPr/>
      <dgm:t>
        <a:bodyPr/>
        <a:lstStyle/>
        <a:p>
          <a:pPr rtl="0"/>
          <a:r>
            <a:rPr lang="es-ES" smtClean="0"/>
            <a:t>¿Produce efectivas mejoras (sistema, instituciones, programas)?</a:t>
          </a:r>
          <a:endParaRPr lang="es-ES"/>
        </a:p>
      </dgm:t>
    </dgm:pt>
    <dgm:pt modelId="{E2A67FE8-ED38-A64D-8A89-E5B6984197D2}" type="parTrans" cxnId="{B8DB4513-66CF-CC4C-968D-07F9284BAA09}">
      <dgm:prSet/>
      <dgm:spPr/>
      <dgm:t>
        <a:bodyPr/>
        <a:lstStyle/>
        <a:p>
          <a:endParaRPr lang="es-ES"/>
        </a:p>
      </dgm:t>
    </dgm:pt>
    <dgm:pt modelId="{FFA7B2B2-0CCF-2B4C-BC9A-A1602A1152BE}" type="sibTrans" cxnId="{B8DB4513-66CF-CC4C-968D-07F9284BAA09}">
      <dgm:prSet/>
      <dgm:spPr/>
      <dgm:t>
        <a:bodyPr/>
        <a:lstStyle/>
        <a:p>
          <a:endParaRPr lang="es-ES"/>
        </a:p>
      </dgm:t>
    </dgm:pt>
    <dgm:pt modelId="{E9AE3B2E-4820-A64C-BCE4-8EB26EE7A8A0}">
      <dgm:prSet/>
      <dgm:spPr/>
      <dgm:t>
        <a:bodyPr/>
        <a:lstStyle/>
        <a:p>
          <a:pPr rtl="0"/>
          <a:r>
            <a:rPr lang="es-ES" smtClean="0"/>
            <a:t>¿O es un juego que se aprende a jugar, se burocratiza y vuelve una rutina?</a:t>
          </a:r>
          <a:endParaRPr lang="es-ES"/>
        </a:p>
      </dgm:t>
    </dgm:pt>
    <dgm:pt modelId="{0ACCD361-0C68-8344-851E-0ABF3B6FAF27}" type="parTrans" cxnId="{300DFA53-4DA4-6C48-9404-610AE4872A90}">
      <dgm:prSet/>
      <dgm:spPr/>
      <dgm:t>
        <a:bodyPr/>
        <a:lstStyle/>
        <a:p>
          <a:endParaRPr lang="es-ES"/>
        </a:p>
      </dgm:t>
    </dgm:pt>
    <dgm:pt modelId="{82991F1F-4D2C-AC40-8276-6D19A6AAC681}" type="sibTrans" cxnId="{300DFA53-4DA4-6C48-9404-610AE4872A90}">
      <dgm:prSet/>
      <dgm:spPr/>
      <dgm:t>
        <a:bodyPr/>
        <a:lstStyle/>
        <a:p>
          <a:endParaRPr lang="es-ES"/>
        </a:p>
      </dgm:t>
    </dgm:pt>
    <dgm:pt modelId="{666BBAED-28F4-FE4D-88B1-836FAD3D2295}">
      <dgm:prSet/>
      <dgm:spPr/>
      <dgm:t>
        <a:bodyPr/>
        <a:lstStyle/>
        <a:p>
          <a:pPr rtl="0"/>
          <a:r>
            <a:rPr lang="es-ES" smtClean="0"/>
            <a:t>¿Es razonable la tendencia a sustituir el AC de varias dimensiones por algún indicador de </a:t>
          </a:r>
          <a:r>
            <a:rPr lang="es-ES" i="1" smtClean="0"/>
            <a:t>value for money</a:t>
          </a:r>
          <a:r>
            <a:rPr lang="es-ES" smtClean="0"/>
            <a:t>?</a:t>
          </a:r>
          <a:endParaRPr lang="es-ES"/>
        </a:p>
      </dgm:t>
    </dgm:pt>
    <dgm:pt modelId="{F5E8D609-787B-784D-B252-FAC025CDB1AD}" type="parTrans" cxnId="{7B646EE7-707D-0D4C-969B-0A3754EBB6C0}">
      <dgm:prSet/>
      <dgm:spPr/>
      <dgm:t>
        <a:bodyPr/>
        <a:lstStyle/>
        <a:p>
          <a:endParaRPr lang="es-ES"/>
        </a:p>
      </dgm:t>
    </dgm:pt>
    <dgm:pt modelId="{3C5D0FBC-FD5A-A744-8078-45C3094F6510}" type="sibTrans" cxnId="{7B646EE7-707D-0D4C-969B-0A3754EBB6C0}">
      <dgm:prSet/>
      <dgm:spPr/>
      <dgm:t>
        <a:bodyPr/>
        <a:lstStyle/>
        <a:p>
          <a:endParaRPr lang="es-ES"/>
        </a:p>
      </dgm:t>
    </dgm:pt>
    <dgm:pt modelId="{8578700F-8862-B64B-9A9F-EC2415ABAEAB}">
      <dgm:prSet/>
      <dgm:spPr/>
      <dgm:t>
        <a:bodyPr/>
        <a:lstStyle/>
        <a:p>
          <a:pPr rtl="0"/>
          <a:r>
            <a:rPr lang="es-ES" smtClean="0"/>
            <a:t>¿Puede sustituirse el autocontrol profesional por meros instrumentos externos? ¿Cómo se lo puede reforzar a partir de la sala de clase?</a:t>
          </a:r>
          <a:endParaRPr lang="es-ES"/>
        </a:p>
      </dgm:t>
    </dgm:pt>
    <dgm:pt modelId="{4FC2435B-D0B8-3F43-8902-ED88BC0C92C2}" type="parTrans" cxnId="{9DACB40C-5D4E-854F-BB9D-9E87961B2034}">
      <dgm:prSet/>
      <dgm:spPr/>
      <dgm:t>
        <a:bodyPr/>
        <a:lstStyle/>
        <a:p>
          <a:endParaRPr lang="es-ES"/>
        </a:p>
      </dgm:t>
    </dgm:pt>
    <dgm:pt modelId="{190F9F25-E7FF-0B44-A2E2-C7275DCAB4B9}" type="sibTrans" cxnId="{9DACB40C-5D4E-854F-BB9D-9E87961B2034}">
      <dgm:prSet/>
      <dgm:spPr/>
      <dgm:t>
        <a:bodyPr/>
        <a:lstStyle/>
        <a:p>
          <a:endParaRPr lang="es-ES"/>
        </a:p>
      </dgm:t>
    </dgm:pt>
    <dgm:pt modelId="{DD397781-5FB6-DB4B-BA0D-9A7C2AC38AA1}" type="pres">
      <dgm:prSet presAssocID="{61B6C6F0-B4E9-0644-A81B-DAC94FFAE3B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FD8DD29-324E-484D-9825-BBF5A0B41687}" type="pres">
      <dgm:prSet presAssocID="{0048667F-9729-7749-A6F9-F20D5A59C97F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6C92FE4-2E2A-E84F-8BEB-ECFE95D0A0FC}" type="pres">
      <dgm:prSet presAssocID="{FA7C1B3F-7158-3649-81D8-371636F63611}" presName="spacer" presStyleCnt="0"/>
      <dgm:spPr/>
    </dgm:pt>
    <dgm:pt modelId="{C449EBF6-D208-2D43-81A6-6057B6868C3D}" type="pres">
      <dgm:prSet presAssocID="{6A37AE98-2731-9E44-94F4-54DA3C6B97E8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FFC10BC-B3B1-334F-B2BC-2A375BFD4B05}" type="pres">
      <dgm:prSet presAssocID="{FFA7B2B2-0CCF-2B4C-BC9A-A1602A1152BE}" presName="spacer" presStyleCnt="0"/>
      <dgm:spPr/>
    </dgm:pt>
    <dgm:pt modelId="{5AC7C190-DC56-9345-8360-616BEBE43FE5}" type="pres">
      <dgm:prSet presAssocID="{E9AE3B2E-4820-A64C-BCE4-8EB26EE7A8A0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0866B46-51ED-954D-89E8-89F7BDFA7D1E}" type="pres">
      <dgm:prSet presAssocID="{82991F1F-4D2C-AC40-8276-6D19A6AAC681}" presName="spacer" presStyleCnt="0"/>
      <dgm:spPr/>
    </dgm:pt>
    <dgm:pt modelId="{0CC9D391-7688-8949-BA79-205AAF08C463}" type="pres">
      <dgm:prSet presAssocID="{666BBAED-28F4-FE4D-88B1-836FAD3D2295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5E20BB7-C3FD-E14E-BED4-0624EE54736E}" type="pres">
      <dgm:prSet presAssocID="{3C5D0FBC-FD5A-A744-8078-45C3094F6510}" presName="spacer" presStyleCnt="0"/>
      <dgm:spPr/>
    </dgm:pt>
    <dgm:pt modelId="{F55DEDDB-B6EF-3D4D-83F7-6910EA4CC269}" type="pres">
      <dgm:prSet presAssocID="{8578700F-8862-B64B-9A9F-EC2415ABAEAB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35F103A-B509-074C-A1BB-51AA9A377667}" type="presOf" srcId="{0048667F-9729-7749-A6F9-F20D5A59C97F}" destId="{8FD8DD29-324E-484D-9825-BBF5A0B41687}" srcOrd="0" destOrd="0" presId="urn:microsoft.com/office/officeart/2005/8/layout/vList2"/>
    <dgm:cxn modelId="{11B93296-8B57-2D48-AFD1-FDF39DCE3C89}" type="presOf" srcId="{61B6C6F0-B4E9-0644-A81B-DAC94FFAE3B7}" destId="{DD397781-5FB6-DB4B-BA0D-9A7C2AC38AA1}" srcOrd="0" destOrd="0" presId="urn:microsoft.com/office/officeart/2005/8/layout/vList2"/>
    <dgm:cxn modelId="{2549262F-C84F-3D44-87AD-A422316D23D5}" type="presOf" srcId="{8578700F-8862-B64B-9A9F-EC2415ABAEAB}" destId="{F55DEDDB-B6EF-3D4D-83F7-6910EA4CC269}" srcOrd="0" destOrd="0" presId="urn:microsoft.com/office/officeart/2005/8/layout/vList2"/>
    <dgm:cxn modelId="{B8DB4513-66CF-CC4C-968D-07F9284BAA09}" srcId="{61B6C6F0-B4E9-0644-A81B-DAC94FFAE3B7}" destId="{6A37AE98-2731-9E44-94F4-54DA3C6B97E8}" srcOrd="1" destOrd="0" parTransId="{E2A67FE8-ED38-A64D-8A89-E5B6984197D2}" sibTransId="{FFA7B2B2-0CCF-2B4C-BC9A-A1602A1152BE}"/>
    <dgm:cxn modelId="{04F400EC-7084-AC43-BEA2-F57189C818BF}" type="presOf" srcId="{6A37AE98-2731-9E44-94F4-54DA3C6B97E8}" destId="{C449EBF6-D208-2D43-81A6-6057B6868C3D}" srcOrd="0" destOrd="0" presId="urn:microsoft.com/office/officeart/2005/8/layout/vList2"/>
    <dgm:cxn modelId="{B9F9FCC0-D66D-4E45-ADFD-F27577E3C613}" type="presOf" srcId="{666BBAED-28F4-FE4D-88B1-836FAD3D2295}" destId="{0CC9D391-7688-8949-BA79-205AAF08C463}" srcOrd="0" destOrd="0" presId="urn:microsoft.com/office/officeart/2005/8/layout/vList2"/>
    <dgm:cxn modelId="{300DFA53-4DA4-6C48-9404-610AE4872A90}" srcId="{61B6C6F0-B4E9-0644-A81B-DAC94FFAE3B7}" destId="{E9AE3B2E-4820-A64C-BCE4-8EB26EE7A8A0}" srcOrd="2" destOrd="0" parTransId="{0ACCD361-0C68-8344-851E-0ABF3B6FAF27}" sibTransId="{82991F1F-4D2C-AC40-8276-6D19A6AAC681}"/>
    <dgm:cxn modelId="{7B646EE7-707D-0D4C-969B-0A3754EBB6C0}" srcId="{61B6C6F0-B4E9-0644-A81B-DAC94FFAE3B7}" destId="{666BBAED-28F4-FE4D-88B1-836FAD3D2295}" srcOrd="3" destOrd="0" parTransId="{F5E8D609-787B-784D-B252-FAC025CDB1AD}" sibTransId="{3C5D0FBC-FD5A-A744-8078-45C3094F6510}"/>
    <dgm:cxn modelId="{A2356E81-DD50-B14E-A0B0-21254D693217}" srcId="{61B6C6F0-B4E9-0644-A81B-DAC94FFAE3B7}" destId="{0048667F-9729-7749-A6F9-F20D5A59C97F}" srcOrd="0" destOrd="0" parTransId="{FCA81078-F459-1840-BED6-67768263126A}" sibTransId="{FA7C1B3F-7158-3649-81D8-371636F63611}"/>
    <dgm:cxn modelId="{9DACB40C-5D4E-854F-BB9D-9E87961B2034}" srcId="{61B6C6F0-B4E9-0644-A81B-DAC94FFAE3B7}" destId="{8578700F-8862-B64B-9A9F-EC2415ABAEAB}" srcOrd="4" destOrd="0" parTransId="{4FC2435B-D0B8-3F43-8902-ED88BC0C92C2}" sibTransId="{190F9F25-E7FF-0B44-A2E2-C7275DCAB4B9}"/>
    <dgm:cxn modelId="{2A54B486-330D-214B-A836-62DDAF06BF25}" type="presOf" srcId="{E9AE3B2E-4820-A64C-BCE4-8EB26EE7A8A0}" destId="{5AC7C190-DC56-9345-8360-616BEBE43FE5}" srcOrd="0" destOrd="0" presId="urn:microsoft.com/office/officeart/2005/8/layout/vList2"/>
    <dgm:cxn modelId="{F3580B06-B6B6-CB47-94E0-FCB4A8DCCC7D}" type="presParOf" srcId="{DD397781-5FB6-DB4B-BA0D-9A7C2AC38AA1}" destId="{8FD8DD29-324E-484D-9825-BBF5A0B41687}" srcOrd="0" destOrd="0" presId="urn:microsoft.com/office/officeart/2005/8/layout/vList2"/>
    <dgm:cxn modelId="{E38902D4-22A5-2840-AA90-6D3E0AB04227}" type="presParOf" srcId="{DD397781-5FB6-DB4B-BA0D-9A7C2AC38AA1}" destId="{D6C92FE4-2E2A-E84F-8BEB-ECFE95D0A0FC}" srcOrd="1" destOrd="0" presId="urn:microsoft.com/office/officeart/2005/8/layout/vList2"/>
    <dgm:cxn modelId="{C19FC055-E33A-1E44-86AB-67C0A706B5DF}" type="presParOf" srcId="{DD397781-5FB6-DB4B-BA0D-9A7C2AC38AA1}" destId="{C449EBF6-D208-2D43-81A6-6057B6868C3D}" srcOrd="2" destOrd="0" presId="urn:microsoft.com/office/officeart/2005/8/layout/vList2"/>
    <dgm:cxn modelId="{9E880F05-E869-D542-B67B-53415CB57E45}" type="presParOf" srcId="{DD397781-5FB6-DB4B-BA0D-9A7C2AC38AA1}" destId="{6FFC10BC-B3B1-334F-B2BC-2A375BFD4B05}" srcOrd="3" destOrd="0" presId="urn:microsoft.com/office/officeart/2005/8/layout/vList2"/>
    <dgm:cxn modelId="{3B3495B3-F7F7-BF48-8005-3D70C2F91FAB}" type="presParOf" srcId="{DD397781-5FB6-DB4B-BA0D-9A7C2AC38AA1}" destId="{5AC7C190-DC56-9345-8360-616BEBE43FE5}" srcOrd="4" destOrd="0" presId="urn:microsoft.com/office/officeart/2005/8/layout/vList2"/>
    <dgm:cxn modelId="{765D0923-E9C8-C940-88D6-2FED68A8A9AE}" type="presParOf" srcId="{DD397781-5FB6-DB4B-BA0D-9A7C2AC38AA1}" destId="{00866B46-51ED-954D-89E8-89F7BDFA7D1E}" srcOrd="5" destOrd="0" presId="urn:microsoft.com/office/officeart/2005/8/layout/vList2"/>
    <dgm:cxn modelId="{7C7EAA80-223D-9545-9F66-9AC8D27A86ED}" type="presParOf" srcId="{DD397781-5FB6-DB4B-BA0D-9A7C2AC38AA1}" destId="{0CC9D391-7688-8949-BA79-205AAF08C463}" srcOrd="6" destOrd="0" presId="urn:microsoft.com/office/officeart/2005/8/layout/vList2"/>
    <dgm:cxn modelId="{BE23467B-7836-BE4B-B4AB-97EE7D222116}" type="presParOf" srcId="{DD397781-5FB6-DB4B-BA0D-9A7C2AC38AA1}" destId="{C5E20BB7-C3FD-E14E-BED4-0624EE54736E}" srcOrd="7" destOrd="0" presId="urn:microsoft.com/office/officeart/2005/8/layout/vList2"/>
    <dgm:cxn modelId="{99479A1B-7510-8641-BF3A-76D97B8A5E66}" type="presParOf" srcId="{DD397781-5FB6-DB4B-BA0D-9A7C2AC38AA1}" destId="{F55DEDDB-B6EF-3D4D-83F7-6910EA4CC26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8527D9-9CD1-6A42-B971-80B6F7720704}" type="doc">
      <dgm:prSet loTypeId="urn:microsoft.com/office/officeart/2005/8/layout/vList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E94BC9D-F664-C644-B736-F1DC7C5DEE39}">
      <dgm:prSet phldrT="[Texto]" custT="1"/>
      <dgm:spPr/>
      <dgm:t>
        <a:bodyPr/>
        <a:lstStyle/>
        <a:p>
          <a:r>
            <a:rPr lang="es-ES" sz="2000" dirty="0" smtClean="0"/>
            <a:t>Aumenta número IES y se agudiza su diferenciación</a:t>
          </a:r>
          <a:endParaRPr lang="es-ES" sz="2000" dirty="0"/>
        </a:p>
      </dgm:t>
    </dgm:pt>
    <dgm:pt modelId="{30A185C5-3A3C-6944-A122-3A91CAF3546D}" type="parTrans" cxnId="{D8347176-AEDB-5544-B378-CE55FEE13BE2}">
      <dgm:prSet/>
      <dgm:spPr/>
      <dgm:t>
        <a:bodyPr/>
        <a:lstStyle/>
        <a:p>
          <a:endParaRPr lang="es-ES"/>
        </a:p>
      </dgm:t>
    </dgm:pt>
    <dgm:pt modelId="{143943AC-8542-B54A-9620-F4B9B936C824}" type="sibTrans" cxnId="{D8347176-AEDB-5544-B378-CE55FEE13BE2}">
      <dgm:prSet/>
      <dgm:spPr/>
      <dgm:t>
        <a:bodyPr/>
        <a:lstStyle/>
        <a:p>
          <a:endParaRPr lang="es-ES"/>
        </a:p>
      </dgm:t>
    </dgm:pt>
    <dgm:pt modelId="{93642F71-756E-9141-80AA-E529BFCB9725}">
      <dgm:prSet phldrT="[Texto]" custT="1"/>
      <dgm:spPr/>
      <dgm:t>
        <a:bodyPr/>
        <a:lstStyle/>
        <a:p>
          <a:r>
            <a:rPr lang="es-ES" sz="2000" dirty="0" smtClean="0"/>
            <a:t>En AL, eje de estos fenómenos es dinamismo mixto público/privado</a:t>
          </a:r>
          <a:endParaRPr lang="es-ES" sz="2000" dirty="0"/>
        </a:p>
      </dgm:t>
    </dgm:pt>
    <dgm:pt modelId="{35EF13CF-FD9D-D44F-A2A2-4B0379C6785E}" type="parTrans" cxnId="{70501825-84FD-3349-9846-3C66EEFE1E5A}">
      <dgm:prSet/>
      <dgm:spPr/>
      <dgm:t>
        <a:bodyPr/>
        <a:lstStyle/>
        <a:p>
          <a:endParaRPr lang="es-ES"/>
        </a:p>
      </dgm:t>
    </dgm:pt>
    <dgm:pt modelId="{4924A6C5-0B79-F344-803B-A9F7873B2C10}" type="sibTrans" cxnId="{70501825-84FD-3349-9846-3C66EEFE1E5A}">
      <dgm:prSet/>
      <dgm:spPr/>
      <dgm:t>
        <a:bodyPr/>
        <a:lstStyle/>
        <a:p>
          <a:endParaRPr lang="es-ES"/>
        </a:p>
      </dgm:t>
    </dgm:pt>
    <dgm:pt modelId="{62593971-67A5-D64B-9E33-172F150C03C8}">
      <dgm:prSet phldrT="[Texto]" custT="1"/>
      <dgm:spPr>
        <a:solidFill>
          <a:srgbClr val="660066"/>
        </a:solidFill>
      </dgm:spPr>
      <dgm:t>
        <a:bodyPr/>
        <a:lstStyle/>
        <a:p>
          <a:r>
            <a:rPr lang="es-ES" sz="2000" dirty="0" smtClean="0"/>
            <a:t>Pregunta por concepto de universidad y, en la práctica, cuestión tipológica</a:t>
          </a:r>
          <a:endParaRPr lang="es-ES" sz="2000" dirty="0"/>
        </a:p>
      </dgm:t>
    </dgm:pt>
    <dgm:pt modelId="{34CB44B3-C7F9-6D4E-B811-4987F6ADA4DE}" type="parTrans" cxnId="{8CB64688-2A0B-1F40-BF0D-815521B6902A}">
      <dgm:prSet/>
      <dgm:spPr/>
      <dgm:t>
        <a:bodyPr/>
        <a:lstStyle/>
        <a:p>
          <a:endParaRPr lang="es-ES"/>
        </a:p>
      </dgm:t>
    </dgm:pt>
    <dgm:pt modelId="{4AA25C1D-5B9E-3445-A86B-EB0BA61D34A5}" type="sibTrans" cxnId="{8CB64688-2A0B-1F40-BF0D-815521B6902A}">
      <dgm:prSet/>
      <dgm:spPr/>
      <dgm:t>
        <a:bodyPr/>
        <a:lstStyle/>
        <a:p>
          <a:endParaRPr lang="es-ES"/>
        </a:p>
      </dgm:t>
    </dgm:pt>
    <dgm:pt modelId="{99EE70C8-6CBA-264F-BEE7-0E7828E4FBE9}" type="pres">
      <dgm:prSet presAssocID="{648527D9-9CD1-6A42-B971-80B6F772070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9ADF228F-A251-E74B-B11B-30FB9ABA95C8}" type="pres">
      <dgm:prSet presAssocID="{BE94BC9D-F664-C644-B736-F1DC7C5DEE3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F2A7B43-6003-DD4D-9326-993888354198}" type="pres">
      <dgm:prSet presAssocID="{143943AC-8542-B54A-9620-F4B9B936C824}" presName="spacer" presStyleCnt="0"/>
      <dgm:spPr/>
    </dgm:pt>
    <dgm:pt modelId="{42DEC856-7E47-594C-BDE6-74169D90262A}" type="pres">
      <dgm:prSet presAssocID="{93642F71-756E-9141-80AA-E529BFCB972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795D8DC-18AF-6947-B675-814C894528CF}" type="pres">
      <dgm:prSet presAssocID="{4924A6C5-0B79-F344-803B-A9F7873B2C10}" presName="spacer" presStyleCnt="0"/>
      <dgm:spPr/>
    </dgm:pt>
    <dgm:pt modelId="{F5044F8D-5822-9148-A74D-D6EF51739B3F}" type="pres">
      <dgm:prSet presAssocID="{62593971-67A5-D64B-9E33-172F150C03C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2B71A9B-1DC4-BE4D-A107-8B6CC1A1ACAB}" type="presOf" srcId="{93642F71-756E-9141-80AA-E529BFCB9725}" destId="{42DEC856-7E47-594C-BDE6-74169D90262A}" srcOrd="0" destOrd="0" presId="urn:microsoft.com/office/officeart/2005/8/layout/vList2"/>
    <dgm:cxn modelId="{D8347176-AEDB-5544-B378-CE55FEE13BE2}" srcId="{648527D9-9CD1-6A42-B971-80B6F7720704}" destId="{BE94BC9D-F664-C644-B736-F1DC7C5DEE39}" srcOrd="0" destOrd="0" parTransId="{30A185C5-3A3C-6944-A122-3A91CAF3546D}" sibTransId="{143943AC-8542-B54A-9620-F4B9B936C824}"/>
    <dgm:cxn modelId="{8CB64688-2A0B-1F40-BF0D-815521B6902A}" srcId="{648527D9-9CD1-6A42-B971-80B6F7720704}" destId="{62593971-67A5-D64B-9E33-172F150C03C8}" srcOrd="2" destOrd="0" parTransId="{34CB44B3-C7F9-6D4E-B811-4987F6ADA4DE}" sibTransId="{4AA25C1D-5B9E-3445-A86B-EB0BA61D34A5}"/>
    <dgm:cxn modelId="{4428A888-ABA4-CA47-BDCE-F903546D22D5}" type="presOf" srcId="{BE94BC9D-F664-C644-B736-F1DC7C5DEE39}" destId="{9ADF228F-A251-E74B-B11B-30FB9ABA95C8}" srcOrd="0" destOrd="0" presId="urn:microsoft.com/office/officeart/2005/8/layout/vList2"/>
    <dgm:cxn modelId="{5D91186A-FB53-7646-A7C7-E0B8F1A3AD64}" type="presOf" srcId="{62593971-67A5-D64B-9E33-172F150C03C8}" destId="{F5044F8D-5822-9148-A74D-D6EF51739B3F}" srcOrd="0" destOrd="0" presId="urn:microsoft.com/office/officeart/2005/8/layout/vList2"/>
    <dgm:cxn modelId="{FCD7C934-76CA-AC45-88BF-B6C32D65C8A4}" type="presOf" srcId="{648527D9-9CD1-6A42-B971-80B6F7720704}" destId="{99EE70C8-6CBA-264F-BEE7-0E7828E4FBE9}" srcOrd="0" destOrd="0" presId="urn:microsoft.com/office/officeart/2005/8/layout/vList2"/>
    <dgm:cxn modelId="{70501825-84FD-3349-9846-3C66EEFE1E5A}" srcId="{648527D9-9CD1-6A42-B971-80B6F7720704}" destId="{93642F71-756E-9141-80AA-E529BFCB9725}" srcOrd="1" destOrd="0" parTransId="{35EF13CF-FD9D-D44F-A2A2-4B0379C6785E}" sibTransId="{4924A6C5-0B79-F344-803B-A9F7873B2C10}"/>
    <dgm:cxn modelId="{9430A11E-A153-DF41-8DDA-DA23C5AEE523}" type="presParOf" srcId="{99EE70C8-6CBA-264F-BEE7-0E7828E4FBE9}" destId="{9ADF228F-A251-E74B-B11B-30FB9ABA95C8}" srcOrd="0" destOrd="0" presId="urn:microsoft.com/office/officeart/2005/8/layout/vList2"/>
    <dgm:cxn modelId="{A645F052-BAEF-8D4B-A9F7-C5449C7B80A9}" type="presParOf" srcId="{99EE70C8-6CBA-264F-BEE7-0E7828E4FBE9}" destId="{FF2A7B43-6003-DD4D-9326-993888354198}" srcOrd="1" destOrd="0" presId="urn:microsoft.com/office/officeart/2005/8/layout/vList2"/>
    <dgm:cxn modelId="{0EFDD845-6051-C140-9E42-0BA12D934D43}" type="presParOf" srcId="{99EE70C8-6CBA-264F-BEE7-0E7828E4FBE9}" destId="{42DEC856-7E47-594C-BDE6-74169D90262A}" srcOrd="2" destOrd="0" presId="urn:microsoft.com/office/officeart/2005/8/layout/vList2"/>
    <dgm:cxn modelId="{1C886543-AAB8-6E48-9E25-CC09DC92F6DE}" type="presParOf" srcId="{99EE70C8-6CBA-264F-BEE7-0E7828E4FBE9}" destId="{F795D8DC-18AF-6947-B675-814C894528CF}" srcOrd="3" destOrd="0" presId="urn:microsoft.com/office/officeart/2005/8/layout/vList2"/>
    <dgm:cxn modelId="{2116A8FB-E356-ED4E-85A6-0CE699480736}" type="presParOf" srcId="{99EE70C8-6CBA-264F-BEE7-0E7828E4FBE9}" destId="{F5044F8D-5822-9148-A74D-D6EF51739B3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395D396-141E-3044-8AFC-3DF75591E89D}" type="doc">
      <dgm:prSet loTypeId="urn:microsoft.com/office/officeart/2005/8/layout/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A1A5AEB2-AE54-3F4C-B8E7-EDF8BFEB5ABE}">
      <dgm:prSet phldrT="[Texto]" custT="1"/>
      <dgm:spPr/>
      <dgm:t>
        <a:bodyPr/>
        <a:lstStyle/>
        <a:p>
          <a:r>
            <a:rPr lang="es-ES" sz="1800" dirty="0" smtClean="0"/>
            <a:t>Retención / deserción</a:t>
          </a:r>
          <a:endParaRPr lang="es-ES" sz="1800" dirty="0"/>
        </a:p>
      </dgm:t>
    </dgm:pt>
    <dgm:pt modelId="{9E105DED-5B64-BF44-A5F8-EE496FA74314}" type="parTrans" cxnId="{B24E6640-F03A-0F43-9B89-498DC643FA3D}">
      <dgm:prSet/>
      <dgm:spPr/>
      <dgm:t>
        <a:bodyPr/>
        <a:lstStyle/>
        <a:p>
          <a:endParaRPr lang="es-ES" sz="1800"/>
        </a:p>
      </dgm:t>
    </dgm:pt>
    <dgm:pt modelId="{A253B773-D326-394F-B8EE-159663722FF9}" type="sibTrans" cxnId="{B24E6640-F03A-0F43-9B89-498DC643FA3D}">
      <dgm:prSet/>
      <dgm:spPr/>
      <dgm:t>
        <a:bodyPr/>
        <a:lstStyle/>
        <a:p>
          <a:endParaRPr lang="es-ES" sz="1800"/>
        </a:p>
      </dgm:t>
    </dgm:pt>
    <dgm:pt modelId="{8198B664-0000-374E-9FEC-D89C36E54371}">
      <dgm:prSet phldrT="[Texto]" custT="1"/>
      <dgm:spPr/>
      <dgm:t>
        <a:bodyPr/>
        <a:lstStyle/>
        <a:p>
          <a:r>
            <a:rPr lang="es-ES" sz="1800" dirty="0" smtClean="0"/>
            <a:t>Duración programas, pertinencia curricular y costo</a:t>
          </a:r>
          <a:endParaRPr lang="es-ES" sz="1800" dirty="0"/>
        </a:p>
      </dgm:t>
    </dgm:pt>
    <dgm:pt modelId="{5841B048-A488-FF4C-B118-FC38A65AD4EE}" type="parTrans" cxnId="{BC82B765-E7A4-8E42-86A2-55DF2F40F638}">
      <dgm:prSet/>
      <dgm:spPr/>
      <dgm:t>
        <a:bodyPr/>
        <a:lstStyle/>
        <a:p>
          <a:endParaRPr lang="es-ES" sz="1800"/>
        </a:p>
      </dgm:t>
    </dgm:pt>
    <dgm:pt modelId="{1AC1AD70-7736-3E43-8043-66795A74FBBF}" type="sibTrans" cxnId="{BC82B765-E7A4-8E42-86A2-55DF2F40F638}">
      <dgm:prSet/>
      <dgm:spPr/>
      <dgm:t>
        <a:bodyPr/>
        <a:lstStyle/>
        <a:p>
          <a:endParaRPr lang="es-ES" sz="1800"/>
        </a:p>
      </dgm:t>
    </dgm:pt>
    <dgm:pt modelId="{5D6A42C2-2CCE-CE4E-AA17-8915514B4072}">
      <dgm:prSet phldrT="[Texto]" custT="1"/>
      <dgm:spPr/>
      <dgm:t>
        <a:bodyPr/>
        <a:lstStyle/>
        <a:p>
          <a:r>
            <a:rPr lang="es-ES" sz="1800" dirty="0" smtClean="0"/>
            <a:t>Mayor énfasis en empleabilidad y seguimiento</a:t>
          </a:r>
          <a:endParaRPr lang="es-ES" sz="1800" dirty="0"/>
        </a:p>
      </dgm:t>
    </dgm:pt>
    <dgm:pt modelId="{1E5455BB-6401-2E40-913D-225BFE162A92}" type="parTrans" cxnId="{6BB47AFD-DE54-4A4C-A137-1E343D1C0C4E}">
      <dgm:prSet/>
      <dgm:spPr/>
      <dgm:t>
        <a:bodyPr/>
        <a:lstStyle/>
        <a:p>
          <a:endParaRPr lang="es-ES" sz="1800"/>
        </a:p>
      </dgm:t>
    </dgm:pt>
    <dgm:pt modelId="{91BBC6D1-E3B7-1943-AD86-DA85F1AEABB2}" type="sibTrans" cxnId="{6BB47AFD-DE54-4A4C-A137-1E343D1C0C4E}">
      <dgm:prSet/>
      <dgm:spPr/>
      <dgm:t>
        <a:bodyPr/>
        <a:lstStyle/>
        <a:p>
          <a:endParaRPr lang="es-ES" sz="1800"/>
        </a:p>
      </dgm:t>
    </dgm:pt>
    <dgm:pt modelId="{781FC2D2-3DC2-9A4D-8BDA-E71494F07261}">
      <dgm:prSet custT="1"/>
      <dgm:spPr/>
      <dgm:t>
        <a:bodyPr/>
        <a:lstStyle/>
        <a:p>
          <a:r>
            <a:rPr lang="es-ES" sz="1800" dirty="0" smtClean="0"/>
            <a:t>Foco en ingresos a lo largo de la vida (préstamos)</a:t>
          </a:r>
          <a:endParaRPr lang="es-ES" sz="1800" dirty="0"/>
        </a:p>
      </dgm:t>
    </dgm:pt>
    <dgm:pt modelId="{2F13C4DF-A1D8-3543-8B94-B681CF4879C9}" type="parTrans" cxnId="{9DB91B2B-9401-BD40-91FE-CD595A6304CF}">
      <dgm:prSet/>
      <dgm:spPr/>
      <dgm:t>
        <a:bodyPr/>
        <a:lstStyle/>
        <a:p>
          <a:endParaRPr lang="es-ES" sz="1800"/>
        </a:p>
      </dgm:t>
    </dgm:pt>
    <dgm:pt modelId="{1640E254-D7FF-F144-8084-3E23C6753979}" type="sibTrans" cxnId="{9DB91B2B-9401-BD40-91FE-CD595A6304CF}">
      <dgm:prSet/>
      <dgm:spPr/>
      <dgm:t>
        <a:bodyPr/>
        <a:lstStyle/>
        <a:p>
          <a:endParaRPr lang="es-ES" sz="1800"/>
        </a:p>
      </dgm:t>
    </dgm:pt>
    <dgm:pt modelId="{350808A2-091D-BC44-9178-5D0622CE7B9A}" type="pres">
      <dgm:prSet presAssocID="{B395D396-141E-3044-8AFC-3DF75591E89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9A4C2EDB-6374-2A43-9E46-EB150745926D}" type="pres">
      <dgm:prSet presAssocID="{A1A5AEB2-AE54-3F4C-B8E7-EDF8BFEB5ABE}" presName="parentLin" presStyleCnt="0"/>
      <dgm:spPr/>
    </dgm:pt>
    <dgm:pt modelId="{5AF23D07-9B8C-D345-95C7-1A4B03777BE7}" type="pres">
      <dgm:prSet presAssocID="{A1A5AEB2-AE54-3F4C-B8E7-EDF8BFEB5ABE}" presName="parentLeftMargin" presStyleLbl="node1" presStyleIdx="0" presStyleCnt="4"/>
      <dgm:spPr/>
      <dgm:t>
        <a:bodyPr/>
        <a:lstStyle/>
        <a:p>
          <a:endParaRPr lang="es-ES"/>
        </a:p>
      </dgm:t>
    </dgm:pt>
    <dgm:pt modelId="{EFFE0AC5-8884-954D-8425-F928C99AA597}" type="pres">
      <dgm:prSet presAssocID="{A1A5AEB2-AE54-3F4C-B8E7-EDF8BFEB5AB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0065720-38D7-8F4A-AC97-E6F7BE0D1029}" type="pres">
      <dgm:prSet presAssocID="{A1A5AEB2-AE54-3F4C-B8E7-EDF8BFEB5ABE}" presName="negativeSpace" presStyleCnt="0"/>
      <dgm:spPr/>
    </dgm:pt>
    <dgm:pt modelId="{8274FF1F-7FC5-9A4C-BF77-AC115E8C4F01}" type="pres">
      <dgm:prSet presAssocID="{A1A5AEB2-AE54-3F4C-B8E7-EDF8BFEB5ABE}" presName="childText" presStyleLbl="conFgAcc1" presStyleIdx="0" presStyleCnt="4">
        <dgm:presLayoutVars>
          <dgm:bulletEnabled val="1"/>
        </dgm:presLayoutVars>
      </dgm:prSet>
      <dgm:spPr/>
    </dgm:pt>
    <dgm:pt modelId="{807AC7A8-4D6E-014A-BC2F-63F0EBAC3390}" type="pres">
      <dgm:prSet presAssocID="{A253B773-D326-394F-B8EE-159663722FF9}" presName="spaceBetweenRectangles" presStyleCnt="0"/>
      <dgm:spPr/>
    </dgm:pt>
    <dgm:pt modelId="{47F4EA15-8AA7-7B48-A344-A7710E06D38C}" type="pres">
      <dgm:prSet presAssocID="{8198B664-0000-374E-9FEC-D89C36E54371}" presName="parentLin" presStyleCnt="0"/>
      <dgm:spPr/>
    </dgm:pt>
    <dgm:pt modelId="{7EE3B6FD-AD33-FB42-8E27-7796C89B516A}" type="pres">
      <dgm:prSet presAssocID="{8198B664-0000-374E-9FEC-D89C36E54371}" presName="parentLeftMargin" presStyleLbl="node1" presStyleIdx="0" presStyleCnt="4"/>
      <dgm:spPr/>
      <dgm:t>
        <a:bodyPr/>
        <a:lstStyle/>
        <a:p>
          <a:endParaRPr lang="es-ES"/>
        </a:p>
      </dgm:t>
    </dgm:pt>
    <dgm:pt modelId="{9490CAC4-2B9C-3E4A-9A4A-2F091177DF9A}" type="pres">
      <dgm:prSet presAssocID="{8198B664-0000-374E-9FEC-D89C36E54371}" presName="parentText" presStyleLbl="node1" presStyleIdx="1" presStyleCnt="4" custScaleY="12368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4C8046D-B464-2D41-8BF2-B762E3655748}" type="pres">
      <dgm:prSet presAssocID="{8198B664-0000-374E-9FEC-D89C36E54371}" presName="negativeSpace" presStyleCnt="0"/>
      <dgm:spPr/>
    </dgm:pt>
    <dgm:pt modelId="{D7E9B7A2-8243-BE4B-8688-7BA8A3AB3D4B}" type="pres">
      <dgm:prSet presAssocID="{8198B664-0000-374E-9FEC-D89C36E54371}" presName="childText" presStyleLbl="conFgAcc1" presStyleIdx="1" presStyleCnt="4" custLinFactY="200000" custLinFactNeighborX="11321" custLinFactNeighborY="259000">
        <dgm:presLayoutVars>
          <dgm:bulletEnabled val="1"/>
        </dgm:presLayoutVars>
      </dgm:prSet>
      <dgm:spPr/>
    </dgm:pt>
    <dgm:pt modelId="{BD2FE9ED-8AE7-B94A-8627-0CAD42EA249B}" type="pres">
      <dgm:prSet presAssocID="{1AC1AD70-7736-3E43-8043-66795A74FBBF}" presName="spaceBetweenRectangles" presStyleCnt="0"/>
      <dgm:spPr/>
    </dgm:pt>
    <dgm:pt modelId="{90D1B2CB-10DB-224A-A0BA-0F2F66C1A4AE}" type="pres">
      <dgm:prSet presAssocID="{5D6A42C2-2CCE-CE4E-AA17-8915514B4072}" presName="parentLin" presStyleCnt="0"/>
      <dgm:spPr/>
    </dgm:pt>
    <dgm:pt modelId="{EE2C1212-EAFE-C94E-B81E-133E851C2C6A}" type="pres">
      <dgm:prSet presAssocID="{5D6A42C2-2CCE-CE4E-AA17-8915514B4072}" presName="parentLeftMargin" presStyleLbl="node1" presStyleIdx="1" presStyleCnt="4"/>
      <dgm:spPr/>
      <dgm:t>
        <a:bodyPr/>
        <a:lstStyle/>
        <a:p>
          <a:endParaRPr lang="es-ES"/>
        </a:p>
      </dgm:t>
    </dgm:pt>
    <dgm:pt modelId="{9831E67F-B9AD-8144-AFD1-B947354A19E7}" type="pres">
      <dgm:prSet presAssocID="{5D6A42C2-2CCE-CE4E-AA17-8915514B4072}" presName="parentText" presStyleLbl="node1" presStyleIdx="2" presStyleCnt="4" custScaleY="13521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A9CE774-8787-0D42-B65D-56E8059C4282}" type="pres">
      <dgm:prSet presAssocID="{5D6A42C2-2CCE-CE4E-AA17-8915514B4072}" presName="negativeSpace" presStyleCnt="0"/>
      <dgm:spPr/>
    </dgm:pt>
    <dgm:pt modelId="{19F10941-C6B9-9049-8B4F-376E1CB68403}" type="pres">
      <dgm:prSet presAssocID="{5D6A42C2-2CCE-CE4E-AA17-8915514B4072}" presName="childText" presStyleLbl="conFgAcc1" presStyleIdx="2" presStyleCnt="4">
        <dgm:presLayoutVars>
          <dgm:bulletEnabled val="1"/>
        </dgm:presLayoutVars>
      </dgm:prSet>
      <dgm:spPr/>
    </dgm:pt>
    <dgm:pt modelId="{141D5543-D611-C346-B1E5-AABAC5503086}" type="pres">
      <dgm:prSet presAssocID="{91BBC6D1-E3B7-1943-AD86-DA85F1AEABB2}" presName="spaceBetweenRectangles" presStyleCnt="0"/>
      <dgm:spPr/>
    </dgm:pt>
    <dgm:pt modelId="{EA96D76F-ED79-9B49-9F62-6133B39CC66B}" type="pres">
      <dgm:prSet presAssocID="{781FC2D2-3DC2-9A4D-8BDA-E71494F07261}" presName="parentLin" presStyleCnt="0"/>
      <dgm:spPr/>
    </dgm:pt>
    <dgm:pt modelId="{DDC11AF7-3F46-294F-B4E8-550555185F75}" type="pres">
      <dgm:prSet presAssocID="{781FC2D2-3DC2-9A4D-8BDA-E71494F07261}" presName="parentLeftMargin" presStyleLbl="node1" presStyleIdx="2" presStyleCnt="4"/>
      <dgm:spPr/>
      <dgm:t>
        <a:bodyPr/>
        <a:lstStyle/>
        <a:p>
          <a:endParaRPr lang="es-ES"/>
        </a:p>
      </dgm:t>
    </dgm:pt>
    <dgm:pt modelId="{2E126C65-1AA0-1D4D-A6A6-F2A7F688AAF3}" type="pres">
      <dgm:prSet presAssocID="{781FC2D2-3DC2-9A4D-8BDA-E71494F07261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55BC1D-9D7D-7F4C-A174-A74A7119A8E7}" type="pres">
      <dgm:prSet presAssocID="{781FC2D2-3DC2-9A4D-8BDA-E71494F07261}" presName="negativeSpace" presStyleCnt="0"/>
      <dgm:spPr/>
    </dgm:pt>
    <dgm:pt modelId="{261EFE11-C33A-3A44-ACCE-DB9B0ED10F02}" type="pres">
      <dgm:prSet presAssocID="{781FC2D2-3DC2-9A4D-8BDA-E71494F07261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755EB161-D2E9-3B4F-A64C-B058F60DBBD9}" type="presOf" srcId="{A1A5AEB2-AE54-3F4C-B8E7-EDF8BFEB5ABE}" destId="{EFFE0AC5-8884-954D-8425-F928C99AA597}" srcOrd="1" destOrd="0" presId="urn:microsoft.com/office/officeart/2005/8/layout/list1"/>
    <dgm:cxn modelId="{6BB47AFD-DE54-4A4C-A137-1E343D1C0C4E}" srcId="{B395D396-141E-3044-8AFC-3DF75591E89D}" destId="{5D6A42C2-2CCE-CE4E-AA17-8915514B4072}" srcOrd="2" destOrd="0" parTransId="{1E5455BB-6401-2E40-913D-225BFE162A92}" sibTransId="{91BBC6D1-E3B7-1943-AD86-DA85F1AEABB2}"/>
    <dgm:cxn modelId="{550A2347-BBCD-3642-9CE2-1A093B8D0DCA}" type="presOf" srcId="{A1A5AEB2-AE54-3F4C-B8E7-EDF8BFEB5ABE}" destId="{5AF23D07-9B8C-D345-95C7-1A4B03777BE7}" srcOrd="0" destOrd="0" presId="urn:microsoft.com/office/officeart/2005/8/layout/list1"/>
    <dgm:cxn modelId="{C83E0478-351E-5E46-9AC9-4D7C57A17BBA}" type="presOf" srcId="{8198B664-0000-374E-9FEC-D89C36E54371}" destId="{7EE3B6FD-AD33-FB42-8E27-7796C89B516A}" srcOrd="0" destOrd="0" presId="urn:microsoft.com/office/officeart/2005/8/layout/list1"/>
    <dgm:cxn modelId="{95C9F889-AC74-AD45-A563-2B2715C149F5}" type="presOf" srcId="{5D6A42C2-2CCE-CE4E-AA17-8915514B4072}" destId="{EE2C1212-EAFE-C94E-B81E-133E851C2C6A}" srcOrd="0" destOrd="0" presId="urn:microsoft.com/office/officeart/2005/8/layout/list1"/>
    <dgm:cxn modelId="{CB6C2630-1E26-9C48-89AD-832EC6E9BE32}" type="presOf" srcId="{8198B664-0000-374E-9FEC-D89C36E54371}" destId="{9490CAC4-2B9C-3E4A-9A4A-2F091177DF9A}" srcOrd="1" destOrd="0" presId="urn:microsoft.com/office/officeart/2005/8/layout/list1"/>
    <dgm:cxn modelId="{775C5C6C-2EC0-5245-88A0-6CB1C296E2D2}" type="presOf" srcId="{781FC2D2-3DC2-9A4D-8BDA-E71494F07261}" destId="{2E126C65-1AA0-1D4D-A6A6-F2A7F688AAF3}" srcOrd="1" destOrd="0" presId="urn:microsoft.com/office/officeart/2005/8/layout/list1"/>
    <dgm:cxn modelId="{AE057E6A-65C1-9E4B-84DA-BE2418644225}" type="presOf" srcId="{781FC2D2-3DC2-9A4D-8BDA-E71494F07261}" destId="{DDC11AF7-3F46-294F-B4E8-550555185F75}" srcOrd="0" destOrd="0" presId="urn:microsoft.com/office/officeart/2005/8/layout/list1"/>
    <dgm:cxn modelId="{7F2F52CF-BCFE-EE46-BF53-3E85C3621EFF}" type="presOf" srcId="{5D6A42C2-2CCE-CE4E-AA17-8915514B4072}" destId="{9831E67F-B9AD-8144-AFD1-B947354A19E7}" srcOrd="1" destOrd="0" presId="urn:microsoft.com/office/officeart/2005/8/layout/list1"/>
    <dgm:cxn modelId="{0F6DB981-0B12-5D42-9C35-BB1A2FC15251}" type="presOf" srcId="{B395D396-141E-3044-8AFC-3DF75591E89D}" destId="{350808A2-091D-BC44-9178-5D0622CE7B9A}" srcOrd="0" destOrd="0" presId="urn:microsoft.com/office/officeart/2005/8/layout/list1"/>
    <dgm:cxn modelId="{9DB91B2B-9401-BD40-91FE-CD595A6304CF}" srcId="{B395D396-141E-3044-8AFC-3DF75591E89D}" destId="{781FC2D2-3DC2-9A4D-8BDA-E71494F07261}" srcOrd="3" destOrd="0" parTransId="{2F13C4DF-A1D8-3543-8B94-B681CF4879C9}" sibTransId="{1640E254-D7FF-F144-8084-3E23C6753979}"/>
    <dgm:cxn modelId="{B24E6640-F03A-0F43-9B89-498DC643FA3D}" srcId="{B395D396-141E-3044-8AFC-3DF75591E89D}" destId="{A1A5AEB2-AE54-3F4C-B8E7-EDF8BFEB5ABE}" srcOrd="0" destOrd="0" parTransId="{9E105DED-5B64-BF44-A5F8-EE496FA74314}" sibTransId="{A253B773-D326-394F-B8EE-159663722FF9}"/>
    <dgm:cxn modelId="{BC82B765-E7A4-8E42-86A2-55DF2F40F638}" srcId="{B395D396-141E-3044-8AFC-3DF75591E89D}" destId="{8198B664-0000-374E-9FEC-D89C36E54371}" srcOrd="1" destOrd="0" parTransId="{5841B048-A488-FF4C-B118-FC38A65AD4EE}" sibTransId="{1AC1AD70-7736-3E43-8043-66795A74FBBF}"/>
    <dgm:cxn modelId="{60E4A966-DEC2-E64C-8561-ADC2D5D1D2C0}" type="presParOf" srcId="{350808A2-091D-BC44-9178-5D0622CE7B9A}" destId="{9A4C2EDB-6374-2A43-9E46-EB150745926D}" srcOrd="0" destOrd="0" presId="urn:microsoft.com/office/officeart/2005/8/layout/list1"/>
    <dgm:cxn modelId="{5E382A45-6203-844E-A65A-21DF9F8E572A}" type="presParOf" srcId="{9A4C2EDB-6374-2A43-9E46-EB150745926D}" destId="{5AF23D07-9B8C-D345-95C7-1A4B03777BE7}" srcOrd="0" destOrd="0" presId="urn:microsoft.com/office/officeart/2005/8/layout/list1"/>
    <dgm:cxn modelId="{4790F0B3-847A-E541-8B6A-61E47DF26FF6}" type="presParOf" srcId="{9A4C2EDB-6374-2A43-9E46-EB150745926D}" destId="{EFFE0AC5-8884-954D-8425-F928C99AA597}" srcOrd="1" destOrd="0" presId="urn:microsoft.com/office/officeart/2005/8/layout/list1"/>
    <dgm:cxn modelId="{840A40E2-37BE-CB4D-AEB7-6D32119FF1E0}" type="presParOf" srcId="{350808A2-091D-BC44-9178-5D0622CE7B9A}" destId="{40065720-38D7-8F4A-AC97-E6F7BE0D1029}" srcOrd="1" destOrd="0" presId="urn:microsoft.com/office/officeart/2005/8/layout/list1"/>
    <dgm:cxn modelId="{966D750A-62CA-9844-BE1F-6750391B46A4}" type="presParOf" srcId="{350808A2-091D-BC44-9178-5D0622CE7B9A}" destId="{8274FF1F-7FC5-9A4C-BF77-AC115E8C4F01}" srcOrd="2" destOrd="0" presId="urn:microsoft.com/office/officeart/2005/8/layout/list1"/>
    <dgm:cxn modelId="{2934EC68-8FB0-3843-924F-B6DDE7AFDD18}" type="presParOf" srcId="{350808A2-091D-BC44-9178-5D0622CE7B9A}" destId="{807AC7A8-4D6E-014A-BC2F-63F0EBAC3390}" srcOrd="3" destOrd="0" presId="urn:microsoft.com/office/officeart/2005/8/layout/list1"/>
    <dgm:cxn modelId="{D0981687-5753-1A47-8039-A753FA5E622F}" type="presParOf" srcId="{350808A2-091D-BC44-9178-5D0622CE7B9A}" destId="{47F4EA15-8AA7-7B48-A344-A7710E06D38C}" srcOrd="4" destOrd="0" presId="urn:microsoft.com/office/officeart/2005/8/layout/list1"/>
    <dgm:cxn modelId="{41F9D196-49CD-0241-B226-407A9F24A6F7}" type="presParOf" srcId="{47F4EA15-8AA7-7B48-A344-A7710E06D38C}" destId="{7EE3B6FD-AD33-FB42-8E27-7796C89B516A}" srcOrd="0" destOrd="0" presId="urn:microsoft.com/office/officeart/2005/8/layout/list1"/>
    <dgm:cxn modelId="{361F02FB-4DE9-CD49-BCED-8CD79324B1E9}" type="presParOf" srcId="{47F4EA15-8AA7-7B48-A344-A7710E06D38C}" destId="{9490CAC4-2B9C-3E4A-9A4A-2F091177DF9A}" srcOrd="1" destOrd="0" presId="urn:microsoft.com/office/officeart/2005/8/layout/list1"/>
    <dgm:cxn modelId="{E5ECAAA4-D59D-A34F-9E95-D847213621E3}" type="presParOf" srcId="{350808A2-091D-BC44-9178-5D0622CE7B9A}" destId="{C4C8046D-B464-2D41-8BF2-B762E3655748}" srcOrd="5" destOrd="0" presId="urn:microsoft.com/office/officeart/2005/8/layout/list1"/>
    <dgm:cxn modelId="{25614564-9FFE-7B4C-8D3D-3F7BD3D13899}" type="presParOf" srcId="{350808A2-091D-BC44-9178-5D0622CE7B9A}" destId="{D7E9B7A2-8243-BE4B-8688-7BA8A3AB3D4B}" srcOrd="6" destOrd="0" presId="urn:microsoft.com/office/officeart/2005/8/layout/list1"/>
    <dgm:cxn modelId="{47D71F0B-4754-2B47-9ADE-90E0118C5E7D}" type="presParOf" srcId="{350808A2-091D-BC44-9178-5D0622CE7B9A}" destId="{BD2FE9ED-8AE7-B94A-8627-0CAD42EA249B}" srcOrd="7" destOrd="0" presId="urn:microsoft.com/office/officeart/2005/8/layout/list1"/>
    <dgm:cxn modelId="{AE4D8E86-120A-DE4C-9CDB-93103DCA1567}" type="presParOf" srcId="{350808A2-091D-BC44-9178-5D0622CE7B9A}" destId="{90D1B2CB-10DB-224A-A0BA-0F2F66C1A4AE}" srcOrd="8" destOrd="0" presId="urn:microsoft.com/office/officeart/2005/8/layout/list1"/>
    <dgm:cxn modelId="{1440DD8A-6E36-CC46-920D-270B9914691A}" type="presParOf" srcId="{90D1B2CB-10DB-224A-A0BA-0F2F66C1A4AE}" destId="{EE2C1212-EAFE-C94E-B81E-133E851C2C6A}" srcOrd="0" destOrd="0" presId="urn:microsoft.com/office/officeart/2005/8/layout/list1"/>
    <dgm:cxn modelId="{E37CE7D1-01AC-D74C-AC2A-D29A28FA0B28}" type="presParOf" srcId="{90D1B2CB-10DB-224A-A0BA-0F2F66C1A4AE}" destId="{9831E67F-B9AD-8144-AFD1-B947354A19E7}" srcOrd="1" destOrd="0" presId="urn:microsoft.com/office/officeart/2005/8/layout/list1"/>
    <dgm:cxn modelId="{48ED249C-3E3C-0943-B031-E566FDE510B3}" type="presParOf" srcId="{350808A2-091D-BC44-9178-5D0622CE7B9A}" destId="{AA9CE774-8787-0D42-B65D-56E8059C4282}" srcOrd="9" destOrd="0" presId="urn:microsoft.com/office/officeart/2005/8/layout/list1"/>
    <dgm:cxn modelId="{224B23F2-B6E3-1348-B1CC-134BB8DD6125}" type="presParOf" srcId="{350808A2-091D-BC44-9178-5D0622CE7B9A}" destId="{19F10941-C6B9-9049-8B4F-376E1CB68403}" srcOrd="10" destOrd="0" presId="urn:microsoft.com/office/officeart/2005/8/layout/list1"/>
    <dgm:cxn modelId="{43451C33-A08C-124B-AD4A-F97CF2CDEAC9}" type="presParOf" srcId="{350808A2-091D-BC44-9178-5D0622CE7B9A}" destId="{141D5543-D611-C346-B1E5-AABAC5503086}" srcOrd="11" destOrd="0" presId="urn:microsoft.com/office/officeart/2005/8/layout/list1"/>
    <dgm:cxn modelId="{571B275C-AE17-4645-A1FB-70AA18B1B4D6}" type="presParOf" srcId="{350808A2-091D-BC44-9178-5D0622CE7B9A}" destId="{EA96D76F-ED79-9B49-9F62-6133B39CC66B}" srcOrd="12" destOrd="0" presId="urn:microsoft.com/office/officeart/2005/8/layout/list1"/>
    <dgm:cxn modelId="{3406EB2C-96B7-9B41-8060-9B9861E0F616}" type="presParOf" srcId="{EA96D76F-ED79-9B49-9F62-6133B39CC66B}" destId="{DDC11AF7-3F46-294F-B4E8-550555185F75}" srcOrd="0" destOrd="0" presId="urn:microsoft.com/office/officeart/2005/8/layout/list1"/>
    <dgm:cxn modelId="{D697AA39-1923-D948-97AF-CC973AA396A4}" type="presParOf" srcId="{EA96D76F-ED79-9B49-9F62-6133B39CC66B}" destId="{2E126C65-1AA0-1D4D-A6A6-F2A7F688AAF3}" srcOrd="1" destOrd="0" presId="urn:microsoft.com/office/officeart/2005/8/layout/list1"/>
    <dgm:cxn modelId="{632AFCAD-EFFB-7B45-B37C-6A60A45A84E7}" type="presParOf" srcId="{350808A2-091D-BC44-9178-5D0622CE7B9A}" destId="{1D55BC1D-9D7D-7F4C-A174-A74A7119A8E7}" srcOrd="13" destOrd="0" presId="urn:microsoft.com/office/officeart/2005/8/layout/list1"/>
    <dgm:cxn modelId="{9E81482D-5EA7-7440-B6FB-419E7C112892}" type="presParOf" srcId="{350808A2-091D-BC44-9178-5D0622CE7B9A}" destId="{261EFE11-C33A-3A44-ACCE-DB9B0ED10F02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58C3C58-E62E-D440-AE67-4D93A82E1908}" type="doc">
      <dgm:prSet loTypeId="urn:microsoft.com/office/officeart/2005/8/layout/vList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5D069CC4-6EE7-FB4A-AB71-A9D65A2733B8}">
      <dgm:prSet phldrT="[Texto]" custT="1"/>
      <dgm:spPr/>
      <dgm:t>
        <a:bodyPr/>
        <a:lstStyle/>
        <a:p>
          <a:r>
            <a:rPr lang="es-ES" sz="2000" dirty="0" smtClean="0"/>
            <a:t>Significativos pero desiguales progresos en la región, con débil autocontrol interno (desigual desarrollo profesión académica)</a:t>
          </a:r>
          <a:endParaRPr lang="es-ES" sz="2000" dirty="0"/>
        </a:p>
      </dgm:t>
    </dgm:pt>
    <dgm:pt modelId="{669C3804-30C7-634B-860A-06186071E420}" type="parTrans" cxnId="{08E11971-5040-924E-B732-EFAB2526F0D0}">
      <dgm:prSet/>
      <dgm:spPr/>
      <dgm:t>
        <a:bodyPr/>
        <a:lstStyle/>
        <a:p>
          <a:endParaRPr lang="es-ES"/>
        </a:p>
      </dgm:t>
    </dgm:pt>
    <dgm:pt modelId="{9A5AAAE6-DF39-D54D-9406-5541E8A8ED28}" type="sibTrans" cxnId="{08E11971-5040-924E-B732-EFAB2526F0D0}">
      <dgm:prSet/>
      <dgm:spPr/>
      <dgm:t>
        <a:bodyPr/>
        <a:lstStyle/>
        <a:p>
          <a:endParaRPr lang="es-ES"/>
        </a:p>
      </dgm:t>
    </dgm:pt>
    <dgm:pt modelId="{40168B19-F926-7C4B-959E-19E6821AAF2B}">
      <dgm:prSet phldrT="[Texto]" custT="1"/>
      <dgm:spPr/>
      <dgm:t>
        <a:bodyPr/>
        <a:lstStyle/>
        <a:p>
          <a:r>
            <a:rPr lang="es-ES" sz="2000" dirty="0" smtClean="0"/>
            <a:t>Diversas formas de institucionalizar la acreditación y gestión de calidad a nivel de universidades y de sistemas nacionales</a:t>
          </a:r>
          <a:endParaRPr lang="es-ES" sz="2000" dirty="0"/>
        </a:p>
      </dgm:t>
    </dgm:pt>
    <dgm:pt modelId="{9B7BE61A-2678-2D49-ABF6-DECA28ACB27F}" type="parTrans" cxnId="{55C057DC-EFC8-DB40-A6ED-482E563D5926}">
      <dgm:prSet/>
      <dgm:spPr/>
      <dgm:t>
        <a:bodyPr/>
        <a:lstStyle/>
        <a:p>
          <a:endParaRPr lang="es-ES"/>
        </a:p>
      </dgm:t>
    </dgm:pt>
    <dgm:pt modelId="{1A194BB3-7F5A-424E-B03D-31BF617706DB}" type="sibTrans" cxnId="{55C057DC-EFC8-DB40-A6ED-482E563D5926}">
      <dgm:prSet/>
      <dgm:spPr/>
      <dgm:t>
        <a:bodyPr/>
        <a:lstStyle/>
        <a:p>
          <a:endParaRPr lang="es-ES"/>
        </a:p>
      </dgm:t>
    </dgm:pt>
    <dgm:pt modelId="{8DB647EF-1C49-5041-BC1C-33E744476973}">
      <dgm:prSet phldrT="[Texto]" custT="1"/>
      <dgm:spPr>
        <a:solidFill>
          <a:srgbClr val="660066"/>
        </a:solidFill>
      </dgm:spPr>
      <dgm:t>
        <a:bodyPr/>
        <a:lstStyle/>
        <a:p>
          <a:r>
            <a:rPr lang="es-ES" sz="2000" dirty="0" smtClean="0"/>
            <a:t>Preguntas sobre mejoramiento efectivo e impacto; tendencias hacia la burocratización y difícil manejo de la diversidad de misiones y calidades </a:t>
          </a:r>
          <a:endParaRPr lang="es-ES" sz="2000" dirty="0"/>
        </a:p>
      </dgm:t>
    </dgm:pt>
    <dgm:pt modelId="{FAE898A5-AE87-3F4A-BBB6-0C3ECA732B0B}" type="parTrans" cxnId="{56838F82-0E43-0748-B4A9-1640A3B05D4C}">
      <dgm:prSet/>
      <dgm:spPr/>
      <dgm:t>
        <a:bodyPr/>
        <a:lstStyle/>
        <a:p>
          <a:endParaRPr lang="es-ES"/>
        </a:p>
      </dgm:t>
    </dgm:pt>
    <dgm:pt modelId="{0EA58ED3-C5F2-C64C-AD71-12ADE1F7F4A1}" type="sibTrans" cxnId="{56838F82-0E43-0748-B4A9-1640A3B05D4C}">
      <dgm:prSet/>
      <dgm:spPr/>
      <dgm:t>
        <a:bodyPr/>
        <a:lstStyle/>
        <a:p>
          <a:endParaRPr lang="es-ES"/>
        </a:p>
      </dgm:t>
    </dgm:pt>
    <dgm:pt modelId="{DD43D621-C6E4-F94C-9AF7-BCA0408860B3}" type="pres">
      <dgm:prSet presAssocID="{158C3C58-E62E-D440-AE67-4D93A82E190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3450EB2-22C6-8D48-A78D-0C42AC53393E}" type="pres">
      <dgm:prSet presAssocID="{5D069CC4-6EE7-FB4A-AB71-A9D65A2733B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4932CCC-9AD1-274E-A796-B3AD5A292442}" type="pres">
      <dgm:prSet presAssocID="{9A5AAAE6-DF39-D54D-9406-5541E8A8ED28}" presName="spacer" presStyleCnt="0"/>
      <dgm:spPr/>
    </dgm:pt>
    <dgm:pt modelId="{E4282C3F-47CC-D642-8393-29D62C55C033}" type="pres">
      <dgm:prSet presAssocID="{40168B19-F926-7C4B-959E-19E6821AAF2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CB45316-EBBC-D94E-8CBF-CB5A244B5809}" type="pres">
      <dgm:prSet presAssocID="{1A194BB3-7F5A-424E-B03D-31BF617706DB}" presName="spacer" presStyleCnt="0"/>
      <dgm:spPr/>
    </dgm:pt>
    <dgm:pt modelId="{A786DE97-6D02-8A44-96F6-A80F9994C822}" type="pres">
      <dgm:prSet presAssocID="{8DB647EF-1C49-5041-BC1C-33E74447697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6838F82-0E43-0748-B4A9-1640A3B05D4C}" srcId="{158C3C58-E62E-D440-AE67-4D93A82E1908}" destId="{8DB647EF-1C49-5041-BC1C-33E744476973}" srcOrd="2" destOrd="0" parTransId="{FAE898A5-AE87-3F4A-BBB6-0C3ECA732B0B}" sibTransId="{0EA58ED3-C5F2-C64C-AD71-12ADE1F7F4A1}"/>
    <dgm:cxn modelId="{08E11971-5040-924E-B732-EFAB2526F0D0}" srcId="{158C3C58-E62E-D440-AE67-4D93A82E1908}" destId="{5D069CC4-6EE7-FB4A-AB71-A9D65A2733B8}" srcOrd="0" destOrd="0" parTransId="{669C3804-30C7-634B-860A-06186071E420}" sibTransId="{9A5AAAE6-DF39-D54D-9406-5541E8A8ED28}"/>
    <dgm:cxn modelId="{49013606-7E3F-0542-AB2C-2FF819D98700}" type="presOf" srcId="{40168B19-F926-7C4B-959E-19E6821AAF2B}" destId="{E4282C3F-47CC-D642-8393-29D62C55C033}" srcOrd="0" destOrd="0" presId="urn:microsoft.com/office/officeart/2005/8/layout/vList2"/>
    <dgm:cxn modelId="{53DE37F4-D4D0-3240-B829-6EF8B6881807}" type="presOf" srcId="{158C3C58-E62E-D440-AE67-4D93A82E1908}" destId="{DD43D621-C6E4-F94C-9AF7-BCA0408860B3}" srcOrd="0" destOrd="0" presId="urn:microsoft.com/office/officeart/2005/8/layout/vList2"/>
    <dgm:cxn modelId="{DD6476B9-4F02-DB4F-982B-96EC84373C90}" type="presOf" srcId="{5D069CC4-6EE7-FB4A-AB71-A9D65A2733B8}" destId="{53450EB2-22C6-8D48-A78D-0C42AC53393E}" srcOrd="0" destOrd="0" presId="urn:microsoft.com/office/officeart/2005/8/layout/vList2"/>
    <dgm:cxn modelId="{2B0424A8-C259-A84C-850B-4C3FDF91464A}" type="presOf" srcId="{8DB647EF-1C49-5041-BC1C-33E744476973}" destId="{A786DE97-6D02-8A44-96F6-A80F9994C822}" srcOrd="0" destOrd="0" presId="urn:microsoft.com/office/officeart/2005/8/layout/vList2"/>
    <dgm:cxn modelId="{55C057DC-EFC8-DB40-A6ED-482E563D5926}" srcId="{158C3C58-E62E-D440-AE67-4D93A82E1908}" destId="{40168B19-F926-7C4B-959E-19E6821AAF2B}" srcOrd="1" destOrd="0" parTransId="{9B7BE61A-2678-2D49-ABF6-DECA28ACB27F}" sibTransId="{1A194BB3-7F5A-424E-B03D-31BF617706DB}"/>
    <dgm:cxn modelId="{0E02C677-D4E2-3543-8388-58013D6B5313}" type="presParOf" srcId="{DD43D621-C6E4-F94C-9AF7-BCA0408860B3}" destId="{53450EB2-22C6-8D48-A78D-0C42AC53393E}" srcOrd="0" destOrd="0" presId="urn:microsoft.com/office/officeart/2005/8/layout/vList2"/>
    <dgm:cxn modelId="{FFC20627-88D2-6A48-B73B-249AA8F9137C}" type="presParOf" srcId="{DD43D621-C6E4-F94C-9AF7-BCA0408860B3}" destId="{54932CCC-9AD1-274E-A796-B3AD5A292442}" srcOrd="1" destOrd="0" presId="urn:microsoft.com/office/officeart/2005/8/layout/vList2"/>
    <dgm:cxn modelId="{7D0C885B-EE67-DF4A-898A-CD5AACB87BDC}" type="presParOf" srcId="{DD43D621-C6E4-F94C-9AF7-BCA0408860B3}" destId="{E4282C3F-47CC-D642-8393-29D62C55C033}" srcOrd="2" destOrd="0" presId="urn:microsoft.com/office/officeart/2005/8/layout/vList2"/>
    <dgm:cxn modelId="{04ADE8C0-5832-EB4B-BDD5-943913DF3FBA}" type="presParOf" srcId="{DD43D621-C6E4-F94C-9AF7-BCA0408860B3}" destId="{ECB45316-EBBC-D94E-8CBF-CB5A244B5809}" srcOrd="3" destOrd="0" presId="urn:microsoft.com/office/officeart/2005/8/layout/vList2"/>
    <dgm:cxn modelId="{D8EB5A09-6CD7-904F-95A8-5DDCA0A8CED9}" type="presParOf" srcId="{DD43D621-C6E4-F94C-9AF7-BCA0408860B3}" destId="{A786DE97-6D02-8A44-96F6-A80F9994C82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6F19F64-6B67-ED40-A4D9-BE065EEA5585}" type="doc">
      <dgm:prSet loTypeId="urn:microsoft.com/office/officeart/2005/8/layout/list1" loCatId="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s-ES"/>
        </a:p>
      </dgm:t>
    </dgm:pt>
    <dgm:pt modelId="{4750A520-86A5-D842-A3FB-651D168CAA40}">
      <dgm:prSet custT="1"/>
      <dgm:spPr/>
      <dgm:t>
        <a:bodyPr/>
        <a:lstStyle/>
        <a:p>
          <a:pPr rtl="0"/>
          <a:r>
            <a:rPr lang="es-ES" sz="2000" smtClean="0"/>
            <a:t>Programas satisfagan exigencias formativas y de empleabilidad</a:t>
          </a:r>
          <a:endParaRPr lang="es-ES" sz="2000"/>
        </a:p>
      </dgm:t>
    </dgm:pt>
    <dgm:pt modelId="{2F606B46-3231-4F4B-9808-E798AE1C537E}" type="parTrans" cxnId="{6C5B42FF-EBD9-9646-8D79-3572AF06BC07}">
      <dgm:prSet/>
      <dgm:spPr/>
      <dgm:t>
        <a:bodyPr/>
        <a:lstStyle/>
        <a:p>
          <a:endParaRPr lang="es-ES" sz="2000"/>
        </a:p>
      </dgm:t>
    </dgm:pt>
    <dgm:pt modelId="{59CEE7B6-D69A-E445-A0BD-2B5D5276C10B}" type="sibTrans" cxnId="{6C5B42FF-EBD9-9646-8D79-3572AF06BC07}">
      <dgm:prSet/>
      <dgm:spPr/>
      <dgm:t>
        <a:bodyPr/>
        <a:lstStyle/>
        <a:p>
          <a:endParaRPr lang="es-ES" sz="2000"/>
        </a:p>
      </dgm:t>
    </dgm:pt>
    <dgm:pt modelId="{5C9B31B8-8C0F-4749-B2F0-98841A67066A}">
      <dgm:prSet custT="1"/>
      <dgm:spPr/>
      <dgm:t>
        <a:bodyPr/>
        <a:lstStyle/>
        <a:p>
          <a:pPr rtl="0"/>
          <a:r>
            <a:rPr lang="es-ES" sz="2000" smtClean="0"/>
            <a:t>Validez pública de los diplomas</a:t>
          </a:r>
          <a:endParaRPr lang="es-ES" sz="2000"/>
        </a:p>
      </dgm:t>
    </dgm:pt>
    <dgm:pt modelId="{D802411E-74F4-B441-A329-C4E81FA1902E}" type="parTrans" cxnId="{C40186DD-C9FD-0343-99E8-1ED256BD9223}">
      <dgm:prSet/>
      <dgm:spPr/>
      <dgm:t>
        <a:bodyPr/>
        <a:lstStyle/>
        <a:p>
          <a:endParaRPr lang="es-ES" sz="2000"/>
        </a:p>
      </dgm:t>
    </dgm:pt>
    <dgm:pt modelId="{4FBA317D-4BCB-F144-92DD-EF19F761BD87}" type="sibTrans" cxnId="{C40186DD-C9FD-0343-99E8-1ED256BD9223}">
      <dgm:prSet/>
      <dgm:spPr/>
      <dgm:t>
        <a:bodyPr/>
        <a:lstStyle/>
        <a:p>
          <a:endParaRPr lang="es-ES" sz="2000"/>
        </a:p>
      </dgm:t>
    </dgm:pt>
    <dgm:pt modelId="{AE84933C-7621-9748-AA89-CC3446110AE8}">
      <dgm:prSet custT="1"/>
      <dgm:spPr/>
      <dgm:t>
        <a:bodyPr/>
        <a:lstStyle/>
        <a:p>
          <a:pPr rtl="0"/>
          <a:r>
            <a:rPr lang="es-ES" sz="2000" i="1" smtClean="0"/>
            <a:t>Value for money </a:t>
          </a:r>
          <a:r>
            <a:rPr lang="es-ES" sz="2000" smtClean="0"/>
            <a:t>controlado por NSE</a:t>
          </a:r>
          <a:endParaRPr lang="es-ES" sz="2000"/>
        </a:p>
      </dgm:t>
    </dgm:pt>
    <dgm:pt modelId="{8318F282-B667-B043-B38E-771E23F350E1}" type="parTrans" cxnId="{500AADB0-8301-384D-AE84-B9F0F860FB5C}">
      <dgm:prSet/>
      <dgm:spPr/>
      <dgm:t>
        <a:bodyPr/>
        <a:lstStyle/>
        <a:p>
          <a:endParaRPr lang="es-ES" sz="2000"/>
        </a:p>
      </dgm:t>
    </dgm:pt>
    <dgm:pt modelId="{273BBFE7-3BA8-CD4B-8C70-B330F3CEA043}" type="sibTrans" cxnId="{500AADB0-8301-384D-AE84-B9F0F860FB5C}">
      <dgm:prSet/>
      <dgm:spPr/>
      <dgm:t>
        <a:bodyPr/>
        <a:lstStyle/>
        <a:p>
          <a:endParaRPr lang="es-ES" sz="2000"/>
        </a:p>
      </dgm:t>
    </dgm:pt>
    <dgm:pt modelId="{237A75BC-C5E1-D946-9A29-0BBD73DF33B8}">
      <dgm:prSet custT="1"/>
      <dgm:spPr/>
      <dgm:t>
        <a:bodyPr/>
        <a:lstStyle/>
        <a:p>
          <a:pPr rtl="0"/>
          <a:r>
            <a:rPr lang="es-ES" sz="2000" smtClean="0"/>
            <a:t>Insumos suficientes usados efectivamente: académicos, apoyos, tecnologías</a:t>
          </a:r>
          <a:endParaRPr lang="es-ES" sz="2000"/>
        </a:p>
      </dgm:t>
    </dgm:pt>
    <dgm:pt modelId="{A176935C-B99B-724E-A21B-27DDB8099E32}" type="parTrans" cxnId="{DB9D03F6-933A-AA4E-A8DA-D4EB43980256}">
      <dgm:prSet/>
      <dgm:spPr/>
      <dgm:t>
        <a:bodyPr/>
        <a:lstStyle/>
        <a:p>
          <a:endParaRPr lang="es-ES" sz="2000"/>
        </a:p>
      </dgm:t>
    </dgm:pt>
    <dgm:pt modelId="{798D442C-04C3-8C4F-86AD-C5C8BCC65E5A}" type="sibTrans" cxnId="{DB9D03F6-933A-AA4E-A8DA-D4EB43980256}">
      <dgm:prSet/>
      <dgm:spPr/>
      <dgm:t>
        <a:bodyPr/>
        <a:lstStyle/>
        <a:p>
          <a:endParaRPr lang="es-ES" sz="2000"/>
        </a:p>
      </dgm:t>
    </dgm:pt>
    <dgm:pt modelId="{97C3C4FF-B726-F24A-B17F-A48CFB6733DA}">
      <dgm:prSet custT="1"/>
      <dgm:spPr/>
      <dgm:t>
        <a:bodyPr/>
        <a:lstStyle/>
        <a:p>
          <a:pPr rtl="0"/>
          <a:r>
            <a:rPr lang="es-ES" sz="2000" smtClean="0"/>
            <a:t>Procedimientos internos de AC</a:t>
          </a:r>
          <a:endParaRPr lang="es-ES" sz="2000"/>
        </a:p>
      </dgm:t>
    </dgm:pt>
    <dgm:pt modelId="{302EDF03-7C22-E744-80B9-E7D7913AA759}" type="parTrans" cxnId="{874013FE-7765-454E-BF54-397EE0773E1A}">
      <dgm:prSet/>
      <dgm:spPr/>
      <dgm:t>
        <a:bodyPr/>
        <a:lstStyle/>
        <a:p>
          <a:endParaRPr lang="es-ES" sz="2000"/>
        </a:p>
      </dgm:t>
    </dgm:pt>
    <dgm:pt modelId="{E43DE934-0F23-BD4F-9EB4-FD412A4FA840}" type="sibTrans" cxnId="{874013FE-7765-454E-BF54-397EE0773E1A}">
      <dgm:prSet/>
      <dgm:spPr/>
      <dgm:t>
        <a:bodyPr/>
        <a:lstStyle/>
        <a:p>
          <a:endParaRPr lang="es-ES" sz="2000"/>
        </a:p>
      </dgm:t>
    </dgm:pt>
    <dgm:pt modelId="{CCC2F24F-3D29-8B49-8D8B-8E0A492F1F71}">
      <dgm:prSet custT="1"/>
      <dgm:spPr/>
      <dgm:t>
        <a:bodyPr/>
        <a:lstStyle/>
        <a:p>
          <a:pPr rtl="0"/>
          <a:r>
            <a:rPr lang="es-ES" sz="2000" smtClean="0"/>
            <a:t>Sistema externo de AC</a:t>
          </a:r>
          <a:endParaRPr lang="es-ES" sz="2000"/>
        </a:p>
      </dgm:t>
    </dgm:pt>
    <dgm:pt modelId="{339CC530-2D32-4649-A4DD-881813C69B3D}" type="parTrans" cxnId="{FEDD5235-19A7-ED45-8081-76DDB34A1A57}">
      <dgm:prSet/>
      <dgm:spPr/>
      <dgm:t>
        <a:bodyPr/>
        <a:lstStyle/>
        <a:p>
          <a:endParaRPr lang="es-ES" sz="2000"/>
        </a:p>
      </dgm:t>
    </dgm:pt>
    <dgm:pt modelId="{30DA5E81-E489-0449-99A1-CEDE64750764}" type="sibTrans" cxnId="{FEDD5235-19A7-ED45-8081-76DDB34A1A57}">
      <dgm:prSet/>
      <dgm:spPr/>
      <dgm:t>
        <a:bodyPr/>
        <a:lstStyle/>
        <a:p>
          <a:endParaRPr lang="es-ES" sz="2000"/>
        </a:p>
      </dgm:t>
    </dgm:pt>
    <dgm:pt modelId="{62556BBD-CC8A-694E-B2D6-A2C80C74C959}" type="pres">
      <dgm:prSet presAssocID="{A6F19F64-6B67-ED40-A4D9-BE065EEA558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A711755-E24F-BB44-BB28-2C01EEC2574F}" type="pres">
      <dgm:prSet presAssocID="{4750A520-86A5-D842-A3FB-651D168CAA40}" presName="parentLin" presStyleCnt="0"/>
      <dgm:spPr/>
    </dgm:pt>
    <dgm:pt modelId="{80ADACE2-368F-D944-BEC9-21309622B432}" type="pres">
      <dgm:prSet presAssocID="{4750A520-86A5-D842-A3FB-651D168CAA40}" presName="parentLeftMargin" presStyleLbl="node1" presStyleIdx="0" presStyleCnt="6"/>
      <dgm:spPr/>
      <dgm:t>
        <a:bodyPr/>
        <a:lstStyle/>
        <a:p>
          <a:endParaRPr lang="es-ES"/>
        </a:p>
      </dgm:t>
    </dgm:pt>
    <dgm:pt modelId="{E22B0A33-456D-AB47-9742-C1AAE2020469}" type="pres">
      <dgm:prSet presAssocID="{4750A520-86A5-D842-A3FB-651D168CAA40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1A5C2EB-6DE6-D14D-845F-12BECC8346BF}" type="pres">
      <dgm:prSet presAssocID="{4750A520-86A5-D842-A3FB-651D168CAA40}" presName="negativeSpace" presStyleCnt="0"/>
      <dgm:spPr/>
    </dgm:pt>
    <dgm:pt modelId="{021AB514-4336-8444-8810-EDE82971EEA8}" type="pres">
      <dgm:prSet presAssocID="{4750A520-86A5-D842-A3FB-651D168CAA40}" presName="childText" presStyleLbl="conFgAcc1" presStyleIdx="0" presStyleCnt="6">
        <dgm:presLayoutVars>
          <dgm:bulletEnabled val="1"/>
        </dgm:presLayoutVars>
      </dgm:prSet>
      <dgm:spPr/>
    </dgm:pt>
    <dgm:pt modelId="{29E03956-E917-5F48-A8F2-4982FA447197}" type="pres">
      <dgm:prSet presAssocID="{59CEE7B6-D69A-E445-A0BD-2B5D5276C10B}" presName="spaceBetweenRectangles" presStyleCnt="0"/>
      <dgm:spPr/>
    </dgm:pt>
    <dgm:pt modelId="{BDD4F990-FB6A-E24F-A4F6-4A8BA5DB6C1C}" type="pres">
      <dgm:prSet presAssocID="{5C9B31B8-8C0F-4749-B2F0-98841A67066A}" presName="parentLin" presStyleCnt="0"/>
      <dgm:spPr/>
    </dgm:pt>
    <dgm:pt modelId="{12E452AC-6CA0-6E45-82A6-25715A0BD315}" type="pres">
      <dgm:prSet presAssocID="{5C9B31B8-8C0F-4749-B2F0-98841A67066A}" presName="parentLeftMargin" presStyleLbl="node1" presStyleIdx="0" presStyleCnt="6"/>
      <dgm:spPr/>
      <dgm:t>
        <a:bodyPr/>
        <a:lstStyle/>
        <a:p>
          <a:endParaRPr lang="es-ES"/>
        </a:p>
      </dgm:t>
    </dgm:pt>
    <dgm:pt modelId="{0DC47308-AC55-CE4B-B457-F929E8B9C6AD}" type="pres">
      <dgm:prSet presAssocID="{5C9B31B8-8C0F-4749-B2F0-98841A67066A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60D478E-B9DE-B94B-997F-B73F8C01E2AF}" type="pres">
      <dgm:prSet presAssocID="{5C9B31B8-8C0F-4749-B2F0-98841A67066A}" presName="negativeSpace" presStyleCnt="0"/>
      <dgm:spPr/>
    </dgm:pt>
    <dgm:pt modelId="{9EFC622F-C63D-3046-A441-16B27B4A10E1}" type="pres">
      <dgm:prSet presAssocID="{5C9B31B8-8C0F-4749-B2F0-98841A67066A}" presName="childText" presStyleLbl="conFgAcc1" presStyleIdx="1" presStyleCnt="6">
        <dgm:presLayoutVars>
          <dgm:bulletEnabled val="1"/>
        </dgm:presLayoutVars>
      </dgm:prSet>
      <dgm:spPr/>
    </dgm:pt>
    <dgm:pt modelId="{C4FA129E-24EF-3442-A059-A3B280E26528}" type="pres">
      <dgm:prSet presAssocID="{4FBA317D-4BCB-F144-92DD-EF19F761BD87}" presName="spaceBetweenRectangles" presStyleCnt="0"/>
      <dgm:spPr/>
    </dgm:pt>
    <dgm:pt modelId="{5C109448-1695-5640-93E4-BB6E920C5E62}" type="pres">
      <dgm:prSet presAssocID="{AE84933C-7621-9748-AA89-CC3446110AE8}" presName="parentLin" presStyleCnt="0"/>
      <dgm:spPr/>
    </dgm:pt>
    <dgm:pt modelId="{CD40C0BF-3329-3E4E-AB8E-0B93D48E51A2}" type="pres">
      <dgm:prSet presAssocID="{AE84933C-7621-9748-AA89-CC3446110AE8}" presName="parentLeftMargin" presStyleLbl="node1" presStyleIdx="1" presStyleCnt="6"/>
      <dgm:spPr/>
      <dgm:t>
        <a:bodyPr/>
        <a:lstStyle/>
        <a:p>
          <a:endParaRPr lang="es-ES"/>
        </a:p>
      </dgm:t>
    </dgm:pt>
    <dgm:pt modelId="{F78DB39F-F51A-5346-9171-9C4A97E64815}" type="pres">
      <dgm:prSet presAssocID="{AE84933C-7621-9748-AA89-CC3446110AE8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0CE1F9E-C732-A04F-8A6E-70329ADAAE23}" type="pres">
      <dgm:prSet presAssocID="{AE84933C-7621-9748-AA89-CC3446110AE8}" presName="negativeSpace" presStyleCnt="0"/>
      <dgm:spPr/>
    </dgm:pt>
    <dgm:pt modelId="{8ADCFA0E-6F7C-3B49-A0A1-47DFF996FEE9}" type="pres">
      <dgm:prSet presAssocID="{AE84933C-7621-9748-AA89-CC3446110AE8}" presName="childText" presStyleLbl="conFgAcc1" presStyleIdx="2" presStyleCnt="6">
        <dgm:presLayoutVars>
          <dgm:bulletEnabled val="1"/>
        </dgm:presLayoutVars>
      </dgm:prSet>
      <dgm:spPr/>
    </dgm:pt>
    <dgm:pt modelId="{9157896A-D204-6C46-8922-AF24220087ED}" type="pres">
      <dgm:prSet presAssocID="{273BBFE7-3BA8-CD4B-8C70-B330F3CEA043}" presName="spaceBetweenRectangles" presStyleCnt="0"/>
      <dgm:spPr/>
    </dgm:pt>
    <dgm:pt modelId="{03B1FD0D-C226-D849-84D1-A3EB6821E984}" type="pres">
      <dgm:prSet presAssocID="{237A75BC-C5E1-D946-9A29-0BBD73DF33B8}" presName="parentLin" presStyleCnt="0"/>
      <dgm:spPr/>
    </dgm:pt>
    <dgm:pt modelId="{7B373C1D-F9B3-D048-ABA9-B27A3D886362}" type="pres">
      <dgm:prSet presAssocID="{237A75BC-C5E1-D946-9A29-0BBD73DF33B8}" presName="parentLeftMargin" presStyleLbl="node1" presStyleIdx="2" presStyleCnt="6"/>
      <dgm:spPr/>
      <dgm:t>
        <a:bodyPr/>
        <a:lstStyle/>
        <a:p>
          <a:endParaRPr lang="es-ES"/>
        </a:p>
      </dgm:t>
    </dgm:pt>
    <dgm:pt modelId="{9D3E823E-F945-254E-81D8-F8622D0ED69A}" type="pres">
      <dgm:prSet presAssocID="{237A75BC-C5E1-D946-9A29-0BBD73DF33B8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361E6F3-76C9-3E43-9521-5400A9B395AC}" type="pres">
      <dgm:prSet presAssocID="{237A75BC-C5E1-D946-9A29-0BBD73DF33B8}" presName="negativeSpace" presStyleCnt="0"/>
      <dgm:spPr/>
    </dgm:pt>
    <dgm:pt modelId="{90E9E325-3FF1-DF4D-BA61-9744CD5EABF7}" type="pres">
      <dgm:prSet presAssocID="{237A75BC-C5E1-D946-9A29-0BBD73DF33B8}" presName="childText" presStyleLbl="conFgAcc1" presStyleIdx="3" presStyleCnt="6">
        <dgm:presLayoutVars>
          <dgm:bulletEnabled val="1"/>
        </dgm:presLayoutVars>
      </dgm:prSet>
      <dgm:spPr/>
    </dgm:pt>
    <dgm:pt modelId="{E3659567-A4E8-EF42-B000-0847F33D6C92}" type="pres">
      <dgm:prSet presAssocID="{798D442C-04C3-8C4F-86AD-C5C8BCC65E5A}" presName="spaceBetweenRectangles" presStyleCnt="0"/>
      <dgm:spPr/>
    </dgm:pt>
    <dgm:pt modelId="{CF7B8069-37DB-544E-A229-86A5AE5EEE17}" type="pres">
      <dgm:prSet presAssocID="{97C3C4FF-B726-F24A-B17F-A48CFB6733DA}" presName="parentLin" presStyleCnt="0"/>
      <dgm:spPr/>
    </dgm:pt>
    <dgm:pt modelId="{A1F9BCB0-D6B2-9C47-96E2-6E997524B7EC}" type="pres">
      <dgm:prSet presAssocID="{97C3C4FF-B726-F24A-B17F-A48CFB6733DA}" presName="parentLeftMargin" presStyleLbl="node1" presStyleIdx="3" presStyleCnt="6"/>
      <dgm:spPr/>
      <dgm:t>
        <a:bodyPr/>
        <a:lstStyle/>
        <a:p>
          <a:endParaRPr lang="es-ES"/>
        </a:p>
      </dgm:t>
    </dgm:pt>
    <dgm:pt modelId="{92EF9BED-ECFB-1549-A72F-03C8EF5E7323}" type="pres">
      <dgm:prSet presAssocID="{97C3C4FF-B726-F24A-B17F-A48CFB6733DA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EEE8BF3-0273-274F-848B-B923F0BFF121}" type="pres">
      <dgm:prSet presAssocID="{97C3C4FF-B726-F24A-B17F-A48CFB6733DA}" presName="negativeSpace" presStyleCnt="0"/>
      <dgm:spPr/>
    </dgm:pt>
    <dgm:pt modelId="{AC320302-94D3-9F47-A133-76668D989BAC}" type="pres">
      <dgm:prSet presAssocID="{97C3C4FF-B726-F24A-B17F-A48CFB6733DA}" presName="childText" presStyleLbl="conFgAcc1" presStyleIdx="4" presStyleCnt="6">
        <dgm:presLayoutVars>
          <dgm:bulletEnabled val="1"/>
        </dgm:presLayoutVars>
      </dgm:prSet>
      <dgm:spPr/>
    </dgm:pt>
    <dgm:pt modelId="{32CF0E9D-4EE0-BA4B-BBAD-D7BCAFD9224F}" type="pres">
      <dgm:prSet presAssocID="{E43DE934-0F23-BD4F-9EB4-FD412A4FA840}" presName="spaceBetweenRectangles" presStyleCnt="0"/>
      <dgm:spPr/>
    </dgm:pt>
    <dgm:pt modelId="{1E6AF610-9F05-BA45-B53B-601B800CC7D4}" type="pres">
      <dgm:prSet presAssocID="{CCC2F24F-3D29-8B49-8D8B-8E0A492F1F71}" presName="parentLin" presStyleCnt="0"/>
      <dgm:spPr/>
    </dgm:pt>
    <dgm:pt modelId="{6F29A465-48AA-E14E-8FF0-25BFE3E70A1D}" type="pres">
      <dgm:prSet presAssocID="{CCC2F24F-3D29-8B49-8D8B-8E0A492F1F71}" presName="parentLeftMargin" presStyleLbl="node1" presStyleIdx="4" presStyleCnt="6"/>
      <dgm:spPr/>
      <dgm:t>
        <a:bodyPr/>
        <a:lstStyle/>
        <a:p>
          <a:endParaRPr lang="es-ES"/>
        </a:p>
      </dgm:t>
    </dgm:pt>
    <dgm:pt modelId="{A7B11B84-6FE9-8949-BCB1-C28D763B25EF}" type="pres">
      <dgm:prSet presAssocID="{CCC2F24F-3D29-8B49-8D8B-8E0A492F1F71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0D2E006-307E-044C-BE2C-D29660CE9D13}" type="pres">
      <dgm:prSet presAssocID="{CCC2F24F-3D29-8B49-8D8B-8E0A492F1F71}" presName="negativeSpace" presStyleCnt="0"/>
      <dgm:spPr/>
    </dgm:pt>
    <dgm:pt modelId="{0555F9D7-C0D9-7148-B62B-94B697BE2D5E}" type="pres">
      <dgm:prSet presAssocID="{CCC2F24F-3D29-8B49-8D8B-8E0A492F1F71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500AADB0-8301-384D-AE84-B9F0F860FB5C}" srcId="{A6F19F64-6B67-ED40-A4D9-BE065EEA5585}" destId="{AE84933C-7621-9748-AA89-CC3446110AE8}" srcOrd="2" destOrd="0" parTransId="{8318F282-B667-B043-B38E-771E23F350E1}" sibTransId="{273BBFE7-3BA8-CD4B-8C70-B330F3CEA043}"/>
    <dgm:cxn modelId="{41A92DFD-4710-914E-BF83-AAE6E3A9208B}" type="presOf" srcId="{237A75BC-C5E1-D946-9A29-0BBD73DF33B8}" destId="{7B373C1D-F9B3-D048-ABA9-B27A3D886362}" srcOrd="0" destOrd="0" presId="urn:microsoft.com/office/officeart/2005/8/layout/list1"/>
    <dgm:cxn modelId="{87967F26-1234-B64A-849C-1C1A26D37CB0}" type="presOf" srcId="{A6F19F64-6B67-ED40-A4D9-BE065EEA5585}" destId="{62556BBD-CC8A-694E-B2D6-A2C80C74C959}" srcOrd="0" destOrd="0" presId="urn:microsoft.com/office/officeart/2005/8/layout/list1"/>
    <dgm:cxn modelId="{874013FE-7765-454E-BF54-397EE0773E1A}" srcId="{A6F19F64-6B67-ED40-A4D9-BE065EEA5585}" destId="{97C3C4FF-B726-F24A-B17F-A48CFB6733DA}" srcOrd="4" destOrd="0" parTransId="{302EDF03-7C22-E744-80B9-E7D7913AA759}" sibTransId="{E43DE934-0F23-BD4F-9EB4-FD412A4FA840}"/>
    <dgm:cxn modelId="{8B141F8A-FB32-8C42-AF38-C2E58CB21F89}" type="presOf" srcId="{97C3C4FF-B726-F24A-B17F-A48CFB6733DA}" destId="{A1F9BCB0-D6B2-9C47-96E2-6E997524B7EC}" srcOrd="0" destOrd="0" presId="urn:microsoft.com/office/officeart/2005/8/layout/list1"/>
    <dgm:cxn modelId="{55DC7AFD-5648-6C4D-B780-BCA92E141A52}" type="presOf" srcId="{CCC2F24F-3D29-8B49-8D8B-8E0A492F1F71}" destId="{6F29A465-48AA-E14E-8FF0-25BFE3E70A1D}" srcOrd="0" destOrd="0" presId="urn:microsoft.com/office/officeart/2005/8/layout/list1"/>
    <dgm:cxn modelId="{FEDD5235-19A7-ED45-8081-76DDB34A1A57}" srcId="{A6F19F64-6B67-ED40-A4D9-BE065EEA5585}" destId="{CCC2F24F-3D29-8B49-8D8B-8E0A492F1F71}" srcOrd="5" destOrd="0" parTransId="{339CC530-2D32-4649-A4DD-881813C69B3D}" sibTransId="{30DA5E81-E489-0449-99A1-CEDE64750764}"/>
    <dgm:cxn modelId="{21E048EA-975D-E14A-8CA6-AA7D9DFDF463}" type="presOf" srcId="{5C9B31B8-8C0F-4749-B2F0-98841A67066A}" destId="{12E452AC-6CA0-6E45-82A6-25715A0BD315}" srcOrd="0" destOrd="0" presId="urn:microsoft.com/office/officeart/2005/8/layout/list1"/>
    <dgm:cxn modelId="{1E4CAD88-470E-9149-8FEF-66759393E2D5}" type="presOf" srcId="{CCC2F24F-3D29-8B49-8D8B-8E0A492F1F71}" destId="{A7B11B84-6FE9-8949-BCB1-C28D763B25EF}" srcOrd="1" destOrd="0" presId="urn:microsoft.com/office/officeart/2005/8/layout/list1"/>
    <dgm:cxn modelId="{C40186DD-C9FD-0343-99E8-1ED256BD9223}" srcId="{A6F19F64-6B67-ED40-A4D9-BE065EEA5585}" destId="{5C9B31B8-8C0F-4749-B2F0-98841A67066A}" srcOrd="1" destOrd="0" parTransId="{D802411E-74F4-B441-A329-C4E81FA1902E}" sibTransId="{4FBA317D-4BCB-F144-92DD-EF19F761BD87}"/>
    <dgm:cxn modelId="{65330D89-3A75-5446-BA6E-25B192B8BEF9}" type="presOf" srcId="{4750A520-86A5-D842-A3FB-651D168CAA40}" destId="{E22B0A33-456D-AB47-9742-C1AAE2020469}" srcOrd="1" destOrd="0" presId="urn:microsoft.com/office/officeart/2005/8/layout/list1"/>
    <dgm:cxn modelId="{28BCA352-4544-6F4C-A3DA-02B428754B84}" type="presOf" srcId="{237A75BC-C5E1-D946-9A29-0BBD73DF33B8}" destId="{9D3E823E-F945-254E-81D8-F8622D0ED69A}" srcOrd="1" destOrd="0" presId="urn:microsoft.com/office/officeart/2005/8/layout/list1"/>
    <dgm:cxn modelId="{2A24E8E5-7919-384D-B6A3-E8246A557A62}" type="presOf" srcId="{97C3C4FF-B726-F24A-B17F-A48CFB6733DA}" destId="{92EF9BED-ECFB-1549-A72F-03C8EF5E7323}" srcOrd="1" destOrd="0" presId="urn:microsoft.com/office/officeart/2005/8/layout/list1"/>
    <dgm:cxn modelId="{6C5B42FF-EBD9-9646-8D79-3572AF06BC07}" srcId="{A6F19F64-6B67-ED40-A4D9-BE065EEA5585}" destId="{4750A520-86A5-D842-A3FB-651D168CAA40}" srcOrd="0" destOrd="0" parTransId="{2F606B46-3231-4F4B-9808-E798AE1C537E}" sibTransId="{59CEE7B6-D69A-E445-A0BD-2B5D5276C10B}"/>
    <dgm:cxn modelId="{133D7C20-D771-A94F-95F3-805E4846B3F3}" type="presOf" srcId="{AE84933C-7621-9748-AA89-CC3446110AE8}" destId="{CD40C0BF-3329-3E4E-AB8E-0B93D48E51A2}" srcOrd="0" destOrd="0" presId="urn:microsoft.com/office/officeart/2005/8/layout/list1"/>
    <dgm:cxn modelId="{F8BE863E-92DC-2A4A-8D71-8B0EA8B477A1}" type="presOf" srcId="{5C9B31B8-8C0F-4749-B2F0-98841A67066A}" destId="{0DC47308-AC55-CE4B-B457-F929E8B9C6AD}" srcOrd="1" destOrd="0" presId="urn:microsoft.com/office/officeart/2005/8/layout/list1"/>
    <dgm:cxn modelId="{DB9D03F6-933A-AA4E-A8DA-D4EB43980256}" srcId="{A6F19F64-6B67-ED40-A4D9-BE065EEA5585}" destId="{237A75BC-C5E1-D946-9A29-0BBD73DF33B8}" srcOrd="3" destOrd="0" parTransId="{A176935C-B99B-724E-A21B-27DDB8099E32}" sibTransId="{798D442C-04C3-8C4F-86AD-C5C8BCC65E5A}"/>
    <dgm:cxn modelId="{247A39C2-F13F-5845-91B0-B0D7D2339AB0}" type="presOf" srcId="{4750A520-86A5-D842-A3FB-651D168CAA40}" destId="{80ADACE2-368F-D944-BEC9-21309622B432}" srcOrd="0" destOrd="0" presId="urn:microsoft.com/office/officeart/2005/8/layout/list1"/>
    <dgm:cxn modelId="{EC55B0D5-B730-4547-80DA-208A786CD8AB}" type="presOf" srcId="{AE84933C-7621-9748-AA89-CC3446110AE8}" destId="{F78DB39F-F51A-5346-9171-9C4A97E64815}" srcOrd="1" destOrd="0" presId="urn:microsoft.com/office/officeart/2005/8/layout/list1"/>
    <dgm:cxn modelId="{D4CF27D9-AB49-3343-B5C5-0C75743F828A}" type="presParOf" srcId="{62556BBD-CC8A-694E-B2D6-A2C80C74C959}" destId="{3A711755-E24F-BB44-BB28-2C01EEC2574F}" srcOrd="0" destOrd="0" presId="urn:microsoft.com/office/officeart/2005/8/layout/list1"/>
    <dgm:cxn modelId="{57FF5BF7-1335-D443-8766-A0F4F21EEF9E}" type="presParOf" srcId="{3A711755-E24F-BB44-BB28-2C01EEC2574F}" destId="{80ADACE2-368F-D944-BEC9-21309622B432}" srcOrd="0" destOrd="0" presId="urn:microsoft.com/office/officeart/2005/8/layout/list1"/>
    <dgm:cxn modelId="{9FB8DF83-74F8-2842-AB1A-3ABB8F13EB16}" type="presParOf" srcId="{3A711755-E24F-BB44-BB28-2C01EEC2574F}" destId="{E22B0A33-456D-AB47-9742-C1AAE2020469}" srcOrd="1" destOrd="0" presId="urn:microsoft.com/office/officeart/2005/8/layout/list1"/>
    <dgm:cxn modelId="{7A27381B-5C42-2E4F-9A03-A78D2993DA19}" type="presParOf" srcId="{62556BBD-CC8A-694E-B2D6-A2C80C74C959}" destId="{31A5C2EB-6DE6-D14D-845F-12BECC8346BF}" srcOrd="1" destOrd="0" presId="urn:microsoft.com/office/officeart/2005/8/layout/list1"/>
    <dgm:cxn modelId="{3F75A375-8FDF-9A46-A532-9BC4C94ADFB3}" type="presParOf" srcId="{62556BBD-CC8A-694E-B2D6-A2C80C74C959}" destId="{021AB514-4336-8444-8810-EDE82971EEA8}" srcOrd="2" destOrd="0" presId="urn:microsoft.com/office/officeart/2005/8/layout/list1"/>
    <dgm:cxn modelId="{8099C5FF-AF6B-704D-93A0-9C621B9D2DAA}" type="presParOf" srcId="{62556BBD-CC8A-694E-B2D6-A2C80C74C959}" destId="{29E03956-E917-5F48-A8F2-4982FA447197}" srcOrd="3" destOrd="0" presId="urn:microsoft.com/office/officeart/2005/8/layout/list1"/>
    <dgm:cxn modelId="{DED0EFBA-A813-4849-82FF-59C8133DD65C}" type="presParOf" srcId="{62556BBD-CC8A-694E-B2D6-A2C80C74C959}" destId="{BDD4F990-FB6A-E24F-A4F6-4A8BA5DB6C1C}" srcOrd="4" destOrd="0" presId="urn:microsoft.com/office/officeart/2005/8/layout/list1"/>
    <dgm:cxn modelId="{B3838AC1-456E-694B-9110-A39CA598550B}" type="presParOf" srcId="{BDD4F990-FB6A-E24F-A4F6-4A8BA5DB6C1C}" destId="{12E452AC-6CA0-6E45-82A6-25715A0BD315}" srcOrd="0" destOrd="0" presId="urn:microsoft.com/office/officeart/2005/8/layout/list1"/>
    <dgm:cxn modelId="{CF87671C-DF20-3740-B8B3-18EA3739DE6E}" type="presParOf" srcId="{BDD4F990-FB6A-E24F-A4F6-4A8BA5DB6C1C}" destId="{0DC47308-AC55-CE4B-B457-F929E8B9C6AD}" srcOrd="1" destOrd="0" presId="urn:microsoft.com/office/officeart/2005/8/layout/list1"/>
    <dgm:cxn modelId="{769EDAAD-4C51-3B4A-915C-4B137303689D}" type="presParOf" srcId="{62556BBD-CC8A-694E-B2D6-A2C80C74C959}" destId="{260D478E-B9DE-B94B-997F-B73F8C01E2AF}" srcOrd="5" destOrd="0" presId="urn:microsoft.com/office/officeart/2005/8/layout/list1"/>
    <dgm:cxn modelId="{CE67AFFD-70A3-C64A-9E78-9920E23E6D05}" type="presParOf" srcId="{62556BBD-CC8A-694E-B2D6-A2C80C74C959}" destId="{9EFC622F-C63D-3046-A441-16B27B4A10E1}" srcOrd="6" destOrd="0" presId="urn:microsoft.com/office/officeart/2005/8/layout/list1"/>
    <dgm:cxn modelId="{EFFC1843-70C9-F142-B59A-DCDB4E581110}" type="presParOf" srcId="{62556BBD-CC8A-694E-B2D6-A2C80C74C959}" destId="{C4FA129E-24EF-3442-A059-A3B280E26528}" srcOrd="7" destOrd="0" presId="urn:microsoft.com/office/officeart/2005/8/layout/list1"/>
    <dgm:cxn modelId="{A72ED15D-BB7A-2146-844F-0364FEBBAC33}" type="presParOf" srcId="{62556BBD-CC8A-694E-B2D6-A2C80C74C959}" destId="{5C109448-1695-5640-93E4-BB6E920C5E62}" srcOrd="8" destOrd="0" presId="urn:microsoft.com/office/officeart/2005/8/layout/list1"/>
    <dgm:cxn modelId="{5DE34E90-3665-0A47-BA78-964AE7978B08}" type="presParOf" srcId="{5C109448-1695-5640-93E4-BB6E920C5E62}" destId="{CD40C0BF-3329-3E4E-AB8E-0B93D48E51A2}" srcOrd="0" destOrd="0" presId="urn:microsoft.com/office/officeart/2005/8/layout/list1"/>
    <dgm:cxn modelId="{E84050A4-2E93-0C41-8AB5-70A6136F805C}" type="presParOf" srcId="{5C109448-1695-5640-93E4-BB6E920C5E62}" destId="{F78DB39F-F51A-5346-9171-9C4A97E64815}" srcOrd="1" destOrd="0" presId="urn:microsoft.com/office/officeart/2005/8/layout/list1"/>
    <dgm:cxn modelId="{C86E30C7-28B6-6045-987A-77C47029EA2F}" type="presParOf" srcId="{62556BBD-CC8A-694E-B2D6-A2C80C74C959}" destId="{F0CE1F9E-C732-A04F-8A6E-70329ADAAE23}" srcOrd="9" destOrd="0" presId="urn:microsoft.com/office/officeart/2005/8/layout/list1"/>
    <dgm:cxn modelId="{8095FD56-71A5-BE49-878E-E8D3BC201821}" type="presParOf" srcId="{62556BBD-CC8A-694E-B2D6-A2C80C74C959}" destId="{8ADCFA0E-6F7C-3B49-A0A1-47DFF996FEE9}" srcOrd="10" destOrd="0" presId="urn:microsoft.com/office/officeart/2005/8/layout/list1"/>
    <dgm:cxn modelId="{466D12F1-A1BB-E949-9228-5640312CFB4C}" type="presParOf" srcId="{62556BBD-CC8A-694E-B2D6-A2C80C74C959}" destId="{9157896A-D204-6C46-8922-AF24220087ED}" srcOrd="11" destOrd="0" presId="urn:microsoft.com/office/officeart/2005/8/layout/list1"/>
    <dgm:cxn modelId="{6B06AEF6-530D-7142-AE7A-79AA13845F5E}" type="presParOf" srcId="{62556BBD-CC8A-694E-B2D6-A2C80C74C959}" destId="{03B1FD0D-C226-D849-84D1-A3EB6821E984}" srcOrd="12" destOrd="0" presId="urn:microsoft.com/office/officeart/2005/8/layout/list1"/>
    <dgm:cxn modelId="{AC4C596B-7DA0-9442-A35F-32B28DD5A7D2}" type="presParOf" srcId="{03B1FD0D-C226-D849-84D1-A3EB6821E984}" destId="{7B373C1D-F9B3-D048-ABA9-B27A3D886362}" srcOrd="0" destOrd="0" presId="urn:microsoft.com/office/officeart/2005/8/layout/list1"/>
    <dgm:cxn modelId="{93EEA23E-83A4-1E42-8BC1-00C8663ADA86}" type="presParOf" srcId="{03B1FD0D-C226-D849-84D1-A3EB6821E984}" destId="{9D3E823E-F945-254E-81D8-F8622D0ED69A}" srcOrd="1" destOrd="0" presId="urn:microsoft.com/office/officeart/2005/8/layout/list1"/>
    <dgm:cxn modelId="{59880F7D-723C-0D47-811B-2925C1A1857E}" type="presParOf" srcId="{62556BBD-CC8A-694E-B2D6-A2C80C74C959}" destId="{C361E6F3-76C9-3E43-9521-5400A9B395AC}" srcOrd="13" destOrd="0" presId="urn:microsoft.com/office/officeart/2005/8/layout/list1"/>
    <dgm:cxn modelId="{9B7B26D2-DEF1-C14B-AB05-24BB05644304}" type="presParOf" srcId="{62556BBD-CC8A-694E-B2D6-A2C80C74C959}" destId="{90E9E325-3FF1-DF4D-BA61-9744CD5EABF7}" srcOrd="14" destOrd="0" presId="urn:microsoft.com/office/officeart/2005/8/layout/list1"/>
    <dgm:cxn modelId="{001D1B68-6568-FD42-AA85-234D40E937D8}" type="presParOf" srcId="{62556BBD-CC8A-694E-B2D6-A2C80C74C959}" destId="{E3659567-A4E8-EF42-B000-0847F33D6C92}" srcOrd="15" destOrd="0" presId="urn:microsoft.com/office/officeart/2005/8/layout/list1"/>
    <dgm:cxn modelId="{3318A354-764F-EC42-BDB9-C38DC37EA001}" type="presParOf" srcId="{62556BBD-CC8A-694E-B2D6-A2C80C74C959}" destId="{CF7B8069-37DB-544E-A229-86A5AE5EEE17}" srcOrd="16" destOrd="0" presId="urn:microsoft.com/office/officeart/2005/8/layout/list1"/>
    <dgm:cxn modelId="{A71C77DE-51AC-5142-9ED7-D0DFEC7D8160}" type="presParOf" srcId="{CF7B8069-37DB-544E-A229-86A5AE5EEE17}" destId="{A1F9BCB0-D6B2-9C47-96E2-6E997524B7EC}" srcOrd="0" destOrd="0" presId="urn:microsoft.com/office/officeart/2005/8/layout/list1"/>
    <dgm:cxn modelId="{23EADADB-C553-9C44-9BBB-CD17B52CE7B6}" type="presParOf" srcId="{CF7B8069-37DB-544E-A229-86A5AE5EEE17}" destId="{92EF9BED-ECFB-1549-A72F-03C8EF5E7323}" srcOrd="1" destOrd="0" presId="urn:microsoft.com/office/officeart/2005/8/layout/list1"/>
    <dgm:cxn modelId="{F0D54613-02E0-F04D-AE59-FF418030DD11}" type="presParOf" srcId="{62556BBD-CC8A-694E-B2D6-A2C80C74C959}" destId="{0EEE8BF3-0273-274F-848B-B923F0BFF121}" srcOrd="17" destOrd="0" presId="urn:microsoft.com/office/officeart/2005/8/layout/list1"/>
    <dgm:cxn modelId="{5B969877-0FCF-2642-A00B-D2BDD5D94197}" type="presParOf" srcId="{62556BBD-CC8A-694E-B2D6-A2C80C74C959}" destId="{AC320302-94D3-9F47-A133-76668D989BAC}" srcOrd="18" destOrd="0" presId="urn:microsoft.com/office/officeart/2005/8/layout/list1"/>
    <dgm:cxn modelId="{80F91A87-0B54-AE47-B7A6-B59C0ED9B160}" type="presParOf" srcId="{62556BBD-CC8A-694E-B2D6-A2C80C74C959}" destId="{32CF0E9D-4EE0-BA4B-BBAD-D7BCAFD9224F}" srcOrd="19" destOrd="0" presId="urn:microsoft.com/office/officeart/2005/8/layout/list1"/>
    <dgm:cxn modelId="{F00FC2F5-FD03-7E4E-9695-147762E72710}" type="presParOf" srcId="{62556BBD-CC8A-694E-B2D6-A2C80C74C959}" destId="{1E6AF610-9F05-BA45-B53B-601B800CC7D4}" srcOrd="20" destOrd="0" presId="urn:microsoft.com/office/officeart/2005/8/layout/list1"/>
    <dgm:cxn modelId="{933E31B6-D5C8-884A-BE66-D375024AED91}" type="presParOf" srcId="{1E6AF610-9F05-BA45-B53B-601B800CC7D4}" destId="{6F29A465-48AA-E14E-8FF0-25BFE3E70A1D}" srcOrd="0" destOrd="0" presId="urn:microsoft.com/office/officeart/2005/8/layout/list1"/>
    <dgm:cxn modelId="{55B771E4-4617-1540-BF0F-F9B6DAD2EC9A}" type="presParOf" srcId="{1E6AF610-9F05-BA45-B53B-601B800CC7D4}" destId="{A7B11B84-6FE9-8949-BCB1-C28D763B25EF}" srcOrd="1" destOrd="0" presId="urn:microsoft.com/office/officeart/2005/8/layout/list1"/>
    <dgm:cxn modelId="{3A2E7DB4-9C6A-C641-83CD-B1067CE5C2AA}" type="presParOf" srcId="{62556BBD-CC8A-694E-B2D6-A2C80C74C959}" destId="{80D2E006-307E-044C-BE2C-D29660CE9D13}" srcOrd="21" destOrd="0" presId="urn:microsoft.com/office/officeart/2005/8/layout/list1"/>
    <dgm:cxn modelId="{71F03032-34B5-8144-99F5-51AD8F6672F1}" type="presParOf" srcId="{62556BBD-CC8A-694E-B2D6-A2C80C74C959}" destId="{0555F9D7-C0D9-7148-B62B-94B697BE2D5E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514B5FA-0079-584F-A82E-E8A83FD3B18A}" type="doc">
      <dgm:prSet loTypeId="urn:microsoft.com/office/officeart/2005/8/layout/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5FD63D8D-F466-544A-8592-FC50063BB1B1}">
      <dgm:prSet custT="1"/>
      <dgm:spPr/>
      <dgm:t>
        <a:bodyPr/>
        <a:lstStyle/>
        <a:p>
          <a:pPr rtl="0"/>
          <a:r>
            <a:rPr lang="es-ES" sz="2000" dirty="0" smtClean="0"/>
            <a:t>Rendición de cuenta pública por parte IES </a:t>
          </a:r>
          <a:r>
            <a:rPr lang="es-ES" sz="2000" dirty="0" smtClean="0"/>
            <a:t>(uso </a:t>
          </a:r>
          <a:r>
            <a:rPr lang="es-ES" sz="2000" dirty="0" smtClean="0"/>
            <a:t>de recursos públicos)</a:t>
          </a:r>
          <a:endParaRPr lang="es-ES" sz="2000" dirty="0"/>
        </a:p>
      </dgm:t>
    </dgm:pt>
    <dgm:pt modelId="{146FC4F4-0224-334A-B0FB-FFCB2FAE606D}" type="parTrans" cxnId="{8D51E7A0-206D-7D43-AD8C-740A92EDE22E}">
      <dgm:prSet/>
      <dgm:spPr/>
      <dgm:t>
        <a:bodyPr/>
        <a:lstStyle/>
        <a:p>
          <a:endParaRPr lang="es-ES" sz="2000"/>
        </a:p>
      </dgm:t>
    </dgm:pt>
    <dgm:pt modelId="{042E7D7C-9D63-6C49-A264-3812D660DFB5}" type="sibTrans" cxnId="{8D51E7A0-206D-7D43-AD8C-740A92EDE22E}">
      <dgm:prSet/>
      <dgm:spPr/>
      <dgm:t>
        <a:bodyPr/>
        <a:lstStyle/>
        <a:p>
          <a:endParaRPr lang="es-ES" sz="2000"/>
        </a:p>
      </dgm:t>
    </dgm:pt>
    <dgm:pt modelId="{531F87B5-CD22-9244-B236-23885EDA06D4}">
      <dgm:prSet custT="1"/>
      <dgm:spPr/>
      <dgm:t>
        <a:bodyPr/>
        <a:lstStyle/>
        <a:p>
          <a:pPr rtl="0"/>
          <a:r>
            <a:rPr lang="es-ES" sz="2000" smtClean="0"/>
            <a:t>Control IES con fines de lucro (fraude o abuso)</a:t>
          </a:r>
          <a:endParaRPr lang="es-ES" sz="2000"/>
        </a:p>
      </dgm:t>
    </dgm:pt>
    <dgm:pt modelId="{A93AF022-CB01-0644-984A-E197287028FD}" type="parTrans" cxnId="{B96B7B3C-D0AF-D74F-8DDB-B0DACCC357DC}">
      <dgm:prSet/>
      <dgm:spPr/>
      <dgm:t>
        <a:bodyPr/>
        <a:lstStyle/>
        <a:p>
          <a:endParaRPr lang="es-ES" sz="2000"/>
        </a:p>
      </dgm:t>
    </dgm:pt>
    <dgm:pt modelId="{64BC2C82-D072-944B-B87D-D19C9A1C45DA}" type="sibTrans" cxnId="{B96B7B3C-D0AF-D74F-8DDB-B0DACCC357DC}">
      <dgm:prSet/>
      <dgm:spPr/>
      <dgm:t>
        <a:bodyPr/>
        <a:lstStyle/>
        <a:p>
          <a:endParaRPr lang="es-ES" sz="2000"/>
        </a:p>
      </dgm:t>
    </dgm:pt>
    <dgm:pt modelId="{A4673A98-9575-7745-B671-ED52093E5F19}">
      <dgm:prSet custT="1"/>
      <dgm:spPr/>
      <dgm:t>
        <a:bodyPr/>
        <a:lstStyle/>
        <a:p>
          <a:pPr rtl="0"/>
          <a:r>
            <a:rPr lang="es-ES" sz="2000" smtClean="0"/>
            <a:t>Garantía de estabilidad financiera IES</a:t>
          </a:r>
          <a:endParaRPr lang="es-ES" sz="2000"/>
        </a:p>
      </dgm:t>
    </dgm:pt>
    <dgm:pt modelId="{35E853F6-A081-EB45-AB40-7462459480BA}" type="parTrans" cxnId="{D84325D2-8EC3-364D-B7CC-3D1B1285D565}">
      <dgm:prSet/>
      <dgm:spPr/>
      <dgm:t>
        <a:bodyPr/>
        <a:lstStyle/>
        <a:p>
          <a:endParaRPr lang="es-ES" sz="2000"/>
        </a:p>
      </dgm:t>
    </dgm:pt>
    <dgm:pt modelId="{44D44F72-830B-0D46-B7CF-DA4D86EA00C6}" type="sibTrans" cxnId="{D84325D2-8EC3-364D-B7CC-3D1B1285D565}">
      <dgm:prSet/>
      <dgm:spPr/>
      <dgm:t>
        <a:bodyPr/>
        <a:lstStyle/>
        <a:p>
          <a:endParaRPr lang="es-ES" sz="2000"/>
        </a:p>
      </dgm:t>
    </dgm:pt>
    <dgm:pt modelId="{57769953-618A-4240-93C7-A687FFCAAF25}">
      <dgm:prSet custT="1"/>
      <dgm:spPr/>
      <dgm:t>
        <a:bodyPr/>
        <a:lstStyle/>
        <a:p>
          <a:pPr rtl="0"/>
          <a:r>
            <a:rPr lang="es-ES" sz="2000" smtClean="0"/>
            <a:t>Barómetro de calidad del desempeño académico</a:t>
          </a:r>
          <a:endParaRPr lang="es-ES" sz="2000"/>
        </a:p>
      </dgm:t>
    </dgm:pt>
    <dgm:pt modelId="{71736FB9-8B50-124B-8EFC-985DE34C3219}" type="parTrans" cxnId="{0B6BBE49-7C32-C845-AE28-B3BB91EC67A5}">
      <dgm:prSet/>
      <dgm:spPr/>
      <dgm:t>
        <a:bodyPr/>
        <a:lstStyle/>
        <a:p>
          <a:endParaRPr lang="es-ES" sz="2000"/>
        </a:p>
      </dgm:t>
    </dgm:pt>
    <dgm:pt modelId="{D9BA44CC-C0FA-DA4D-AB49-6F48E6CCA844}" type="sibTrans" cxnId="{0B6BBE49-7C32-C845-AE28-B3BB91EC67A5}">
      <dgm:prSet/>
      <dgm:spPr/>
      <dgm:t>
        <a:bodyPr/>
        <a:lstStyle/>
        <a:p>
          <a:endParaRPr lang="es-ES" sz="2000"/>
        </a:p>
      </dgm:t>
    </dgm:pt>
    <dgm:pt modelId="{C93F9CAC-540D-7F48-8EC5-5958E2BB7024}">
      <dgm:prSet custT="1"/>
      <dgm:spPr/>
      <dgm:t>
        <a:bodyPr/>
        <a:lstStyle/>
        <a:p>
          <a:pPr rtl="0"/>
          <a:r>
            <a:rPr lang="es-ES" sz="2000" smtClean="0"/>
            <a:t>Información comparable para elección estudiantes</a:t>
          </a:r>
          <a:endParaRPr lang="es-ES" sz="2000"/>
        </a:p>
      </dgm:t>
    </dgm:pt>
    <dgm:pt modelId="{397AD385-A68B-FE46-A6F4-2EEF14298BCE}" type="parTrans" cxnId="{777E9640-2BBB-EF49-B06C-0C468C894093}">
      <dgm:prSet/>
      <dgm:spPr/>
      <dgm:t>
        <a:bodyPr/>
        <a:lstStyle/>
        <a:p>
          <a:endParaRPr lang="es-ES" sz="2000"/>
        </a:p>
      </dgm:t>
    </dgm:pt>
    <dgm:pt modelId="{1AA7EA0C-BB03-174E-8636-D41B22907F0C}" type="sibTrans" cxnId="{777E9640-2BBB-EF49-B06C-0C468C894093}">
      <dgm:prSet/>
      <dgm:spPr/>
      <dgm:t>
        <a:bodyPr/>
        <a:lstStyle/>
        <a:p>
          <a:endParaRPr lang="es-ES" sz="2000"/>
        </a:p>
      </dgm:t>
    </dgm:pt>
    <dgm:pt modelId="{7877A04A-D177-3748-9D43-DC7E54F20E4F}">
      <dgm:prSet custT="1"/>
      <dgm:spPr/>
      <dgm:t>
        <a:bodyPr/>
        <a:lstStyle/>
        <a:p>
          <a:pPr rtl="0"/>
          <a:r>
            <a:rPr lang="es-ES" sz="2000" smtClean="0"/>
            <a:t>Sanción y/o eliminación de IES deficitarias</a:t>
          </a:r>
          <a:endParaRPr lang="es-ES" sz="2000"/>
        </a:p>
      </dgm:t>
    </dgm:pt>
    <dgm:pt modelId="{3F438FAE-ACED-B149-9EB3-688BA031EB25}" type="parTrans" cxnId="{9ACCE955-3C4F-1546-BC23-34D5E85A6F91}">
      <dgm:prSet/>
      <dgm:spPr/>
      <dgm:t>
        <a:bodyPr/>
        <a:lstStyle/>
        <a:p>
          <a:endParaRPr lang="es-ES" sz="2000"/>
        </a:p>
      </dgm:t>
    </dgm:pt>
    <dgm:pt modelId="{BEA2222A-9541-F841-89C9-5765907AA1F8}" type="sibTrans" cxnId="{9ACCE955-3C4F-1546-BC23-34D5E85A6F91}">
      <dgm:prSet/>
      <dgm:spPr/>
      <dgm:t>
        <a:bodyPr/>
        <a:lstStyle/>
        <a:p>
          <a:endParaRPr lang="es-ES" sz="2000"/>
        </a:p>
      </dgm:t>
    </dgm:pt>
    <dgm:pt modelId="{8E42B412-485D-8A4F-880B-F09C2E32A6DE}" type="pres">
      <dgm:prSet presAssocID="{B514B5FA-0079-584F-A82E-E8A83FD3B18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2D43CA6-5F44-844A-9776-8661E1502F47}" type="pres">
      <dgm:prSet presAssocID="{5FD63D8D-F466-544A-8592-FC50063BB1B1}" presName="parentLin" presStyleCnt="0"/>
      <dgm:spPr/>
    </dgm:pt>
    <dgm:pt modelId="{C5E839EF-2A72-004D-AE2D-375AE56F7C1E}" type="pres">
      <dgm:prSet presAssocID="{5FD63D8D-F466-544A-8592-FC50063BB1B1}" presName="parentLeftMargin" presStyleLbl="node1" presStyleIdx="0" presStyleCnt="6"/>
      <dgm:spPr/>
      <dgm:t>
        <a:bodyPr/>
        <a:lstStyle/>
        <a:p>
          <a:endParaRPr lang="es-ES"/>
        </a:p>
      </dgm:t>
    </dgm:pt>
    <dgm:pt modelId="{D632DACB-0AF8-C245-BE9B-981501925738}" type="pres">
      <dgm:prSet presAssocID="{5FD63D8D-F466-544A-8592-FC50063BB1B1}" presName="parentText" presStyleLbl="node1" presStyleIdx="0" presStyleCnt="6" custScaleY="14921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AE389D4-6E88-7C48-B0E2-B6CB254388F1}" type="pres">
      <dgm:prSet presAssocID="{5FD63D8D-F466-544A-8592-FC50063BB1B1}" presName="negativeSpace" presStyleCnt="0"/>
      <dgm:spPr/>
    </dgm:pt>
    <dgm:pt modelId="{AD502DA2-140C-434A-9BFF-68949AC83DB2}" type="pres">
      <dgm:prSet presAssocID="{5FD63D8D-F466-544A-8592-FC50063BB1B1}" presName="childText" presStyleLbl="conFgAcc1" presStyleIdx="0" presStyleCnt="6">
        <dgm:presLayoutVars>
          <dgm:bulletEnabled val="1"/>
        </dgm:presLayoutVars>
      </dgm:prSet>
      <dgm:spPr/>
    </dgm:pt>
    <dgm:pt modelId="{603853C7-AC5E-C347-B15E-D339C5B37789}" type="pres">
      <dgm:prSet presAssocID="{042E7D7C-9D63-6C49-A264-3812D660DFB5}" presName="spaceBetweenRectangles" presStyleCnt="0"/>
      <dgm:spPr/>
    </dgm:pt>
    <dgm:pt modelId="{BD6B379A-E6F0-DA48-B2D6-0ACEAC9CEB94}" type="pres">
      <dgm:prSet presAssocID="{531F87B5-CD22-9244-B236-23885EDA06D4}" presName="parentLin" presStyleCnt="0"/>
      <dgm:spPr/>
    </dgm:pt>
    <dgm:pt modelId="{90CFC336-5316-9147-BD84-6A1ABDC39CA3}" type="pres">
      <dgm:prSet presAssocID="{531F87B5-CD22-9244-B236-23885EDA06D4}" presName="parentLeftMargin" presStyleLbl="node1" presStyleIdx="0" presStyleCnt="6"/>
      <dgm:spPr/>
      <dgm:t>
        <a:bodyPr/>
        <a:lstStyle/>
        <a:p>
          <a:endParaRPr lang="es-ES"/>
        </a:p>
      </dgm:t>
    </dgm:pt>
    <dgm:pt modelId="{C1C89FB6-BBBA-EF4F-9CF4-5FE9C8CA1CFA}" type="pres">
      <dgm:prSet presAssocID="{531F87B5-CD22-9244-B236-23885EDA06D4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4336B7F-6E7D-E542-8127-C79FC0E2A4A4}" type="pres">
      <dgm:prSet presAssocID="{531F87B5-CD22-9244-B236-23885EDA06D4}" presName="negativeSpace" presStyleCnt="0"/>
      <dgm:spPr/>
    </dgm:pt>
    <dgm:pt modelId="{CE0B45A9-D547-F046-8D38-6172B96E93FB}" type="pres">
      <dgm:prSet presAssocID="{531F87B5-CD22-9244-B236-23885EDA06D4}" presName="childText" presStyleLbl="conFgAcc1" presStyleIdx="1" presStyleCnt="6">
        <dgm:presLayoutVars>
          <dgm:bulletEnabled val="1"/>
        </dgm:presLayoutVars>
      </dgm:prSet>
      <dgm:spPr/>
    </dgm:pt>
    <dgm:pt modelId="{0B6A79F4-B7F4-5A49-92D6-8B2953995AE8}" type="pres">
      <dgm:prSet presAssocID="{64BC2C82-D072-944B-B87D-D19C9A1C45DA}" presName="spaceBetweenRectangles" presStyleCnt="0"/>
      <dgm:spPr/>
    </dgm:pt>
    <dgm:pt modelId="{F4BB465E-0404-7949-ACD7-1D27C53EDD59}" type="pres">
      <dgm:prSet presAssocID="{A4673A98-9575-7745-B671-ED52093E5F19}" presName="parentLin" presStyleCnt="0"/>
      <dgm:spPr/>
    </dgm:pt>
    <dgm:pt modelId="{72A438C9-E1FD-554B-8182-DABF2126969C}" type="pres">
      <dgm:prSet presAssocID="{A4673A98-9575-7745-B671-ED52093E5F19}" presName="parentLeftMargin" presStyleLbl="node1" presStyleIdx="1" presStyleCnt="6"/>
      <dgm:spPr/>
      <dgm:t>
        <a:bodyPr/>
        <a:lstStyle/>
        <a:p>
          <a:endParaRPr lang="es-ES"/>
        </a:p>
      </dgm:t>
    </dgm:pt>
    <dgm:pt modelId="{912E1C1A-B255-EB4D-BF15-4980764EBDB2}" type="pres">
      <dgm:prSet presAssocID="{A4673A98-9575-7745-B671-ED52093E5F19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E7DAA78-6458-2E4C-ACD8-D8A55944599A}" type="pres">
      <dgm:prSet presAssocID="{A4673A98-9575-7745-B671-ED52093E5F19}" presName="negativeSpace" presStyleCnt="0"/>
      <dgm:spPr/>
    </dgm:pt>
    <dgm:pt modelId="{95C3AAB0-432A-6942-877C-E47E8F0A31BD}" type="pres">
      <dgm:prSet presAssocID="{A4673A98-9575-7745-B671-ED52093E5F19}" presName="childText" presStyleLbl="conFgAcc1" presStyleIdx="2" presStyleCnt="6">
        <dgm:presLayoutVars>
          <dgm:bulletEnabled val="1"/>
        </dgm:presLayoutVars>
      </dgm:prSet>
      <dgm:spPr/>
    </dgm:pt>
    <dgm:pt modelId="{EFB580FA-BF85-8D41-8830-0298AD16B24C}" type="pres">
      <dgm:prSet presAssocID="{44D44F72-830B-0D46-B7CF-DA4D86EA00C6}" presName="spaceBetweenRectangles" presStyleCnt="0"/>
      <dgm:spPr/>
    </dgm:pt>
    <dgm:pt modelId="{AD087540-F1CB-074A-9A5F-54E6CDAC9310}" type="pres">
      <dgm:prSet presAssocID="{57769953-618A-4240-93C7-A687FFCAAF25}" presName="parentLin" presStyleCnt="0"/>
      <dgm:spPr/>
    </dgm:pt>
    <dgm:pt modelId="{1869A0A5-A2E7-4A40-88C8-77937E87060D}" type="pres">
      <dgm:prSet presAssocID="{57769953-618A-4240-93C7-A687FFCAAF25}" presName="parentLeftMargin" presStyleLbl="node1" presStyleIdx="2" presStyleCnt="6"/>
      <dgm:spPr/>
      <dgm:t>
        <a:bodyPr/>
        <a:lstStyle/>
        <a:p>
          <a:endParaRPr lang="es-ES"/>
        </a:p>
      </dgm:t>
    </dgm:pt>
    <dgm:pt modelId="{D25FF975-3313-7C4E-B530-4A6B550C309D}" type="pres">
      <dgm:prSet presAssocID="{57769953-618A-4240-93C7-A687FFCAAF25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CD7587D-2A61-8A43-A997-473975C6B541}" type="pres">
      <dgm:prSet presAssocID="{57769953-618A-4240-93C7-A687FFCAAF25}" presName="negativeSpace" presStyleCnt="0"/>
      <dgm:spPr/>
    </dgm:pt>
    <dgm:pt modelId="{007B5C9F-3A90-3E46-BDA7-208A05C0E122}" type="pres">
      <dgm:prSet presAssocID="{57769953-618A-4240-93C7-A687FFCAAF25}" presName="childText" presStyleLbl="conFgAcc1" presStyleIdx="3" presStyleCnt="6">
        <dgm:presLayoutVars>
          <dgm:bulletEnabled val="1"/>
        </dgm:presLayoutVars>
      </dgm:prSet>
      <dgm:spPr/>
    </dgm:pt>
    <dgm:pt modelId="{6BE52BE6-8F65-B542-93C4-7F856DA8935B}" type="pres">
      <dgm:prSet presAssocID="{D9BA44CC-C0FA-DA4D-AB49-6F48E6CCA844}" presName="spaceBetweenRectangles" presStyleCnt="0"/>
      <dgm:spPr/>
    </dgm:pt>
    <dgm:pt modelId="{172E22FF-041F-1140-931E-72D605B15512}" type="pres">
      <dgm:prSet presAssocID="{C93F9CAC-540D-7F48-8EC5-5958E2BB7024}" presName="parentLin" presStyleCnt="0"/>
      <dgm:spPr/>
    </dgm:pt>
    <dgm:pt modelId="{2D3AE4DB-8671-ED44-B979-E30A3EB5C8B1}" type="pres">
      <dgm:prSet presAssocID="{C93F9CAC-540D-7F48-8EC5-5958E2BB7024}" presName="parentLeftMargin" presStyleLbl="node1" presStyleIdx="3" presStyleCnt="6"/>
      <dgm:spPr/>
      <dgm:t>
        <a:bodyPr/>
        <a:lstStyle/>
        <a:p>
          <a:endParaRPr lang="es-ES"/>
        </a:p>
      </dgm:t>
    </dgm:pt>
    <dgm:pt modelId="{D7777EAB-E564-4648-A79E-621CD848F77C}" type="pres">
      <dgm:prSet presAssocID="{C93F9CAC-540D-7F48-8EC5-5958E2BB7024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170955B-E25A-1E4F-BC80-C81C9347D7BD}" type="pres">
      <dgm:prSet presAssocID="{C93F9CAC-540D-7F48-8EC5-5958E2BB7024}" presName="negativeSpace" presStyleCnt="0"/>
      <dgm:spPr/>
    </dgm:pt>
    <dgm:pt modelId="{743BE0A1-667F-A549-BF19-895647E749FA}" type="pres">
      <dgm:prSet presAssocID="{C93F9CAC-540D-7F48-8EC5-5958E2BB7024}" presName="childText" presStyleLbl="conFgAcc1" presStyleIdx="4" presStyleCnt="6">
        <dgm:presLayoutVars>
          <dgm:bulletEnabled val="1"/>
        </dgm:presLayoutVars>
      </dgm:prSet>
      <dgm:spPr/>
    </dgm:pt>
    <dgm:pt modelId="{0F62B882-0D40-A644-9ADD-A11BBC7CC862}" type="pres">
      <dgm:prSet presAssocID="{1AA7EA0C-BB03-174E-8636-D41B22907F0C}" presName="spaceBetweenRectangles" presStyleCnt="0"/>
      <dgm:spPr/>
    </dgm:pt>
    <dgm:pt modelId="{9E876FED-7E6F-D847-8962-9B78AB662CBB}" type="pres">
      <dgm:prSet presAssocID="{7877A04A-D177-3748-9D43-DC7E54F20E4F}" presName="parentLin" presStyleCnt="0"/>
      <dgm:spPr/>
    </dgm:pt>
    <dgm:pt modelId="{BD44F0E7-FA3B-F045-B858-B9C0612665A1}" type="pres">
      <dgm:prSet presAssocID="{7877A04A-D177-3748-9D43-DC7E54F20E4F}" presName="parentLeftMargin" presStyleLbl="node1" presStyleIdx="4" presStyleCnt="6"/>
      <dgm:spPr/>
      <dgm:t>
        <a:bodyPr/>
        <a:lstStyle/>
        <a:p>
          <a:endParaRPr lang="es-ES"/>
        </a:p>
      </dgm:t>
    </dgm:pt>
    <dgm:pt modelId="{290362AC-5C65-0045-BE71-1C8F8F36475A}" type="pres">
      <dgm:prSet presAssocID="{7877A04A-D177-3748-9D43-DC7E54F20E4F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860C233-7C35-C24D-84FA-7AA1F4DF6BAD}" type="pres">
      <dgm:prSet presAssocID="{7877A04A-D177-3748-9D43-DC7E54F20E4F}" presName="negativeSpace" presStyleCnt="0"/>
      <dgm:spPr/>
    </dgm:pt>
    <dgm:pt modelId="{FC6EA8C1-E7B4-D143-88D1-09A4FD72F249}" type="pres">
      <dgm:prSet presAssocID="{7877A04A-D177-3748-9D43-DC7E54F20E4F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18F5E402-595D-764D-946F-29DD84A2C595}" type="presOf" srcId="{A4673A98-9575-7745-B671-ED52093E5F19}" destId="{912E1C1A-B255-EB4D-BF15-4980764EBDB2}" srcOrd="1" destOrd="0" presId="urn:microsoft.com/office/officeart/2005/8/layout/list1"/>
    <dgm:cxn modelId="{792E2E26-D915-FC4C-9963-C18C1347B6E4}" type="presOf" srcId="{7877A04A-D177-3748-9D43-DC7E54F20E4F}" destId="{BD44F0E7-FA3B-F045-B858-B9C0612665A1}" srcOrd="0" destOrd="0" presId="urn:microsoft.com/office/officeart/2005/8/layout/list1"/>
    <dgm:cxn modelId="{C1871DA3-FA1B-8F4B-AC28-23BA1040413C}" type="presOf" srcId="{B514B5FA-0079-584F-A82E-E8A83FD3B18A}" destId="{8E42B412-485D-8A4F-880B-F09C2E32A6DE}" srcOrd="0" destOrd="0" presId="urn:microsoft.com/office/officeart/2005/8/layout/list1"/>
    <dgm:cxn modelId="{777E9640-2BBB-EF49-B06C-0C468C894093}" srcId="{B514B5FA-0079-584F-A82E-E8A83FD3B18A}" destId="{C93F9CAC-540D-7F48-8EC5-5958E2BB7024}" srcOrd="4" destOrd="0" parTransId="{397AD385-A68B-FE46-A6F4-2EEF14298BCE}" sibTransId="{1AA7EA0C-BB03-174E-8636-D41B22907F0C}"/>
    <dgm:cxn modelId="{9018F206-F998-CE45-9DE7-F036C725333E}" type="presOf" srcId="{7877A04A-D177-3748-9D43-DC7E54F20E4F}" destId="{290362AC-5C65-0045-BE71-1C8F8F36475A}" srcOrd="1" destOrd="0" presId="urn:microsoft.com/office/officeart/2005/8/layout/list1"/>
    <dgm:cxn modelId="{ED00B742-ADA2-2D4C-A001-72CBAD7D99AD}" type="presOf" srcId="{531F87B5-CD22-9244-B236-23885EDA06D4}" destId="{90CFC336-5316-9147-BD84-6A1ABDC39CA3}" srcOrd="0" destOrd="0" presId="urn:microsoft.com/office/officeart/2005/8/layout/list1"/>
    <dgm:cxn modelId="{F1D1434F-FAE1-3D48-A41C-445252421142}" type="presOf" srcId="{5FD63D8D-F466-544A-8592-FC50063BB1B1}" destId="{C5E839EF-2A72-004D-AE2D-375AE56F7C1E}" srcOrd="0" destOrd="0" presId="urn:microsoft.com/office/officeart/2005/8/layout/list1"/>
    <dgm:cxn modelId="{C407B70E-AB6A-7847-B160-CF99D921BE4F}" type="presOf" srcId="{57769953-618A-4240-93C7-A687FFCAAF25}" destId="{D25FF975-3313-7C4E-B530-4A6B550C309D}" srcOrd="1" destOrd="0" presId="urn:microsoft.com/office/officeart/2005/8/layout/list1"/>
    <dgm:cxn modelId="{FE19AE6C-A673-D44A-833E-17543E48B143}" type="presOf" srcId="{A4673A98-9575-7745-B671-ED52093E5F19}" destId="{72A438C9-E1FD-554B-8182-DABF2126969C}" srcOrd="0" destOrd="0" presId="urn:microsoft.com/office/officeart/2005/8/layout/list1"/>
    <dgm:cxn modelId="{D691A604-F090-AE48-B7A3-7B20D8085FEB}" type="presOf" srcId="{57769953-618A-4240-93C7-A687FFCAAF25}" destId="{1869A0A5-A2E7-4A40-88C8-77937E87060D}" srcOrd="0" destOrd="0" presId="urn:microsoft.com/office/officeart/2005/8/layout/list1"/>
    <dgm:cxn modelId="{0B6BBE49-7C32-C845-AE28-B3BB91EC67A5}" srcId="{B514B5FA-0079-584F-A82E-E8A83FD3B18A}" destId="{57769953-618A-4240-93C7-A687FFCAAF25}" srcOrd="3" destOrd="0" parTransId="{71736FB9-8B50-124B-8EFC-985DE34C3219}" sibTransId="{D9BA44CC-C0FA-DA4D-AB49-6F48E6CCA844}"/>
    <dgm:cxn modelId="{D84325D2-8EC3-364D-B7CC-3D1B1285D565}" srcId="{B514B5FA-0079-584F-A82E-E8A83FD3B18A}" destId="{A4673A98-9575-7745-B671-ED52093E5F19}" srcOrd="2" destOrd="0" parTransId="{35E853F6-A081-EB45-AB40-7462459480BA}" sibTransId="{44D44F72-830B-0D46-B7CF-DA4D86EA00C6}"/>
    <dgm:cxn modelId="{56B5DE17-C6A6-5449-A9B4-AE95417E8991}" type="presOf" srcId="{C93F9CAC-540D-7F48-8EC5-5958E2BB7024}" destId="{2D3AE4DB-8671-ED44-B979-E30A3EB5C8B1}" srcOrd="0" destOrd="0" presId="urn:microsoft.com/office/officeart/2005/8/layout/list1"/>
    <dgm:cxn modelId="{9ACCE955-3C4F-1546-BC23-34D5E85A6F91}" srcId="{B514B5FA-0079-584F-A82E-E8A83FD3B18A}" destId="{7877A04A-D177-3748-9D43-DC7E54F20E4F}" srcOrd="5" destOrd="0" parTransId="{3F438FAE-ACED-B149-9EB3-688BA031EB25}" sibTransId="{BEA2222A-9541-F841-89C9-5765907AA1F8}"/>
    <dgm:cxn modelId="{B72E9A91-3C81-BC4F-B284-C1B2BF36B0CD}" type="presOf" srcId="{531F87B5-CD22-9244-B236-23885EDA06D4}" destId="{C1C89FB6-BBBA-EF4F-9CF4-5FE9C8CA1CFA}" srcOrd="1" destOrd="0" presId="urn:microsoft.com/office/officeart/2005/8/layout/list1"/>
    <dgm:cxn modelId="{8D51E7A0-206D-7D43-AD8C-740A92EDE22E}" srcId="{B514B5FA-0079-584F-A82E-E8A83FD3B18A}" destId="{5FD63D8D-F466-544A-8592-FC50063BB1B1}" srcOrd="0" destOrd="0" parTransId="{146FC4F4-0224-334A-B0FB-FFCB2FAE606D}" sibTransId="{042E7D7C-9D63-6C49-A264-3812D660DFB5}"/>
    <dgm:cxn modelId="{0CD8E1C4-54CC-1444-964C-AD9D1BA4956B}" type="presOf" srcId="{C93F9CAC-540D-7F48-8EC5-5958E2BB7024}" destId="{D7777EAB-E564-4648-A79E-621CD848F77C}" srcOrd="1" destOrd="0" presId="urn:microsoft.com/office/officeart/2005/8/layout/list1"/>
    <dgm:cxn modelId="{A5F462FA-8700-2542-BBAF-6AC614404483}" type="presOf" srcId="{5FD63D8D-F466-544A-8592-FC50063BB1B1}" destId="{D632DACB-0AF8-C245-BE9B-981501925738}" srcOrd="1" destOrd="0" presId="urn:microsoft.com/office/officeart/2005/8/layout/list1"/>
    <dgm:cxn modelId="{B96B7B3C-D0AF-D74F-8DDB-B0DACCC357DC}" srcId="{B514B5FA-0079-584F-A82E-E8A83FD3B18A}" destId="{531F87B5-CD22-9244-B236-23885EDA06D4}" srcOrd="1" destOrd="0" parTransId="{A93AF022-CB01-0644-984A-E197287028FD}" sibTransId="{64BC2C82-D072-944B-B87D-D19C9A1C45DA}"/>
    <dgm:cxn modelId="{5F8710AE-CCCD-A546-A83D-4B8F968EBF57}" type="presParOf" srcId="{8E42B412-485D-8A4F-880B-F09C2E32A6DE}" destId="{E2D43CA6-5F44-844A-9776-8661E1502F47}" srcOrd="0" destOrd="0" presId="urn:microsoft.com/office/officeart/2005/8/layout/list1"/>
    <dgm:cxn modelId="{752FCC19-44A1-304C-A4B4-1BB3C37BF373}" type="presParOf" srcId="{E2D43CA6-5F44-844A-9776-8661E1502F47}" destId="{C5E839EF-2A72-004D-AE2D-375AE56F7C1E}" srcOrd="0" destOrd="0" presId="urn:microsoft.com/office/officeart/2005/8/layout/list1"/>
    <dgm:cxn modelId="{0E69DD0B-D598-E84F-9E85-F46C85BA209A}" type="presParOf" srcId="{E2D43CA6-5F44-844A-9776-8661E1502F47}" destId="{D632DACB-0AF8-C245-BE9B-981501925738}" srcOrd="1" destOrd="0" presId="urn:microsoft.com/office/officeart/2005/8/layout/list1"/>
    <dgm:cxn modelId="{1972337F-8D49-D043-9CDA-3FBD8729E406}" type="presParOf" srcId="{8E42B412-485D-8A4F-880B-F09C2E32A6DE}" destId="{1AE389D4-6E88-7C48-B0E2-B6CB254388F1}" srcOrd="1" destOrd="0" presId="urn:microsoft.com/office/officeart/2005/8/layout/list1"/>
    <dgm:cxn modelId="{66AA1028-5D68-B243-B4CE-1170B85D6904}" type="presParOf" srcId="{8E42B412-485D-8A4F-880B-F09C2E32A6DE}" destId="{AD502DA2-140C-434A-9BFF-68949AC83DB2}" srcOrd="2" destOrd="0" presId="urn:microsoft.com/office/officeart/2005/8/layout/list1"/>
    <dgm:cxn modelId="{CD7CBC45-FA0F-9B4A-BDE1-524BF1875457}" type="presParOf" srcId="{8E42B412-485D-8A4F-880B-F09C2E32A6DE}" destId="{603853C7-AC5E-C347-B15E-D339C5B37789}" srcOrd="3" destOrd="0" presId="urn:microsoft.com/office/officeart/2005/8/layout/list1"/>
    <dgm:cxn modelId="{BEEADB4F-BB4A-D24D-814D-FAF32BC48962}" type="presParOf" srcId="{8E42B412-485D-8A4F-880B-F09C2E32A6DE}" destId="{BD6B379A-E6F0-DA48-B2D6-0ACEAC9CEB94}" srcOrd="4" destOrd="0" presId="urn:microsoft.com/office/officeart/2005/8/layout/list1"/>
    <dgm:cxn modelId="{73201DD9-61B1-694A-A550-95A84DB59759}" type="presParOf" srcId="{BD6B379A-E6F0-DA48-B2D6-0ACEAC9CEB94}" destId="{90CFC336-5316-9147-BD84-6A1ABDC39CA3}" srcOrd="0" destOrd="0" presId="urn:microsoft.com/office/officeart/2005/8/layout/list1"/>
    <dgm:cxn modelId="{01530983-5E36-354B-9708-C8345A98A49E}" type="presParOf" srcId="{BD6B379A-E6F0-DA48-B2D6-0ACEAC9CEB94}" destId="{C1C89FB6-BBBA-EF4F-9CF4-5FE9C8CA1CFA}" srcOrd="1" destOrd="0" presId="urn:microsoft.com/office/officeart/2005/8/layout/list1"/>
    <dgm:cxn modelId="{18E78203-89F6-684D-8DC3-D281A6372AE2}" type="presParOf" srcId="{8E42B412-485D-8A4F-880B-F09C2E32A6DE}" destId="{94336B7F-6E7D-E542-8127-C79FC0E2A4A4}" srcOrd="5" destOrd="0" presId="urn:microsoft.com/office/officeart/2005/8/layout/list1"/>
    <dgm:cxn modelId="{959B59A0-7818-BF49-A668-E49C7D89EB51}" type="presParOf" srcId="{8E42B412-485D-8A4F-880B-F09C2E32A6DE}" destId="{CE0B45A9-D547-F046-8D38-6172B96E93FB}" srcOrd="6" destOrd="0" presId="urn:microsoft.com/office/officeart/2005/8/layout/list1"/>
    <dgm:cxn modelId="{155C1F91-DB29-CC46-A7CC-651BA9966DB6}" type="presParOf" srcId="{8E42B412-485D-8A4F-880B-F09C2E32A6DE}" destId="{0B6A79F4-B7F4-5A49-92D6-8B2953995AE8}" srcOrd="7" destOrd="0" presId="urn:microsoft.com/office/officeart/2005/8/layout/list1"/>
    <dgm:cxn modelId="{52B16AF1-A818-B742-ACE3-2BDA3323A737}" type="presParOf" srcId="{8E42B412-485D-8A4F-880B-F09C2E32A6DE}" destId="{F4BB465E-0404-7949-ACD7-1D27C53EDD59}" srcOrd="8" destOrd="0" presId="urn:microsoft.com/office/officeart/2005/8/layout/list1"/>
    <dgm:cxn modelId="{02D1E7B6-2812-DA47-8CE8-742891DC5EA9}" type="presParOf" srcId="{F4BB465E-0404-7949-ACD7-1D27C53EDD59}" destId="{72A438C9-E1FD-554B-8182-DABF2126969C}" srcOrd="0" destOrd="0" presId="urn:microsoft.com/office/officeart/2005/8/layout/list1"/>
    <dgm:cxn modelId="{84D34D0E-A501-AF42-B3BB-E761A05D7CFD}" type="presParOf" srcId="{F4BB465E-0404-7949-ACD7-1D27C53EDD59}" destId="{912E1C1A-B255-EB4D-BF15-4980764EBDB2}" srcOrd="1" destOrd="0" presId="urn:microsoft.com/office/officeart/2005/8/layout/list1"/>
    <dgm:cxn modelId="{4FE0B55A-D940-1A4B-B66C-5E8035C1F3EB}" type="presParOf" srcId="{8E42B412-485D-8A4F-880B-F09C2E32A6DE}" destId="{EE7DAA78-6458-2E4C-ACD8-D8A55944599A}" srcOrd="9" destOrd="0" presId="urn:microsoft.com/office/officeart/2005/8/layout/list1"/>
    <dgm:cxn modelId="{750D4B62-57DB-D441-882F-DA1BA06FC1CA}" type="presParOf" srcId="{8E42B412-485D-8A4F-880B-F09C2E32A6DE}" destId="{95C3AAB0-432A-6942-877C-E47E8F0A31BD}" srcOrd="10" destOrd="0" presId="urn:microsoft.com/office/officeart/2005/8/layout/list1"/>
    <dgm:cxn modelId="{64E07621-9300-5D46-AB12-51920CE88ECB}" type="presParOf" srcId="{8E42B412-485D-8A4F-880B-F09C2E32A6DE}" destId="{EFB580FA-BF85-8D41-8830-0298AD16B24C}" srcOrd="11" destOrd="0" presId="urn:microsoft.com/office/officeart/2005/8/layout/list1"/>
    <dgm:cxn modelId="{34F74D21-0581-0C43-B8C3-1A5A160CCE6B}" type="presParOf" srcId="{8E42B412-485D-8A4F-880B-F09C2E32A6DE}" destId="{AD087540-F1CB-074A-9A5F-54E6CDAC9310}" srcOrd="12" destOrd="0" presId="urn:microsoft.com/office/officeart/2005/8/layout/list1"/>
    <dgm:cxn modelId="{FC6A753C-7D01-A04F-837C-A09B9EAE22C7}" type="presParOf" srcId="{AD087540-F1CB-074A-9A5F-54E6CDAC9310}" destId="{1869A0A5-A2E7-4A40-88C8-77937E87060D}" srcOrd="0" destOrd="0" presId="urn:microsoft.com/office/officeart/2005/8/layout/list1"/>
    <dgm:cxn modelId="{B37C67E6-AED7-5E4D-884A-00487A291861}" type="presParOf" srcId="{AD087540-F1CB-074A-9A5F-54E6CDAC9310}" destId="{D25FF975-3313-7C4E-B530-4A6B550C309D}" srcOrd="1" destOrd="0" presId="urn:microsoft.com/office/officeart/2005/8/layout/list1"/>
    <dgm:cxn modelId="{29E33DAE-6CF9-664E-AB79-FCF79C51528E}" type="presParOf" srcId="{8E42B412-485D-8A4F-880B-F09C2E32A6DE}" destId="{DCD7587D-2A61-8A43-A997-473975C6B541}" srcOrd="13" destOrd="0" presId="urn:microsoft.com/office/officeart/2005/8/layout/list1"/>
    <dgm:cxn modelId="{57A77913-9E31-B844-9157-C4FFFACFB707}" type="presParOf" srcId="{8E42B412-485D-8A4F-880B-F09C2E32A6DE}" destId="{007B5C9F-3A90-3E46-BDA7-208A05C0E122}" srcOrd="14" destOrd="0" presId="urn:microsoft.com/office/officeart/2005/8/layout/list1"/>
    <dgm:cxn modelId="{97CB5A23-277A-3D46-9BBE-60D87672C2AE}" type="presParOf" srcId="{8E42B412-485D-8A4F-880B-F09C2E32A6DE}" destId="{6BE52BE6-8F65-B542-93C4-7F856DA8935B}" srcOrd="15" destOrd="0" presId="urn:microsoft.com/office/officeart/2005/8/layout/list1"/>
    <dgm:cxn modelId="{928FEA1C-FBF9-6D42-AC41-7BDC21D091CB}" type="presParOf" srcId="{8E42B412-485D-8A4F-880B-F09C2E32A6DE}" destId="{172E22FF-041F-1140-931E-72D605B15512}" srcOrd="16" destOrd="0" presId="urn:microsoft.com/office/officeart/2005/8/layout/list1"/>
    <dgm:cxn modelId="{79E05A3D-6240-3C4B-803A-7B732586D2D3}" type="presParOf" srcId="{172E22FF-041F-1140-931E-72D605B15512}" destId="{2D3AE4DB-8671-ED44-B979-E30A3EB5C8B1}" srcOrd="0" destOrd="0" presId="urn:microsoft.com/office/officeart/2005/8/layout/list1"/>
    <dgm:cxn modelId="{DB2D744C-B871-554D-92AC-AF64E2A86E2C}" type="presParOf" srcId="{172E22FF-041F-1140-931E-72D605B15512}" destId="{D7777EAB-E564-4648-A79E-621CD848F77C}" srcOrd="1" destOrd="0" presId="urn:microsoft.com/office/officeart/2005/8/layout/list1"/>
    <dgm:cxn modelId="{0D620D99-F1FB-3544-A865-359AD8D324F0}" type="presParOf" srcId="{8E42B412-485D-8A4F-880B-F09C2E32A6DE}" destId="{2170955B-E25A-1E4F-BC80-C81C9347D7BD}" srcOrd="17" destOrd="0" presId="urn:microsoft.com/office/officeart/2005/8/layout/list1"/>
    <dgm:cxn modelId="{5F5967AD-71DE-6441-97C3-A14D521F2D61}" type="presParOf" srcId="{8E42B412-485D-8A4F-880B-F09C2E32A6DE}" destId="{743BE0A1-667F-A549-BF19-895647E749FA}" srcOrd="18" destOrd="0" presId="urn:microsoft.com/office/officeart/2005/8/layout/list1"/>
    <dgm:cxn modelId="{1CA1444F-1CDB-2948-BBAB-D988AA987954}" type="presParOf" srcId="{8E42B412-485D-8A4F-880B-F09C2E32A6DE}" destId="{0F62B882-0D40-A644-9ADD-A11BBC7CC862}" srcOrd="19" destOrd="0" presId="urn:microsoft.com/office/officeart/2005/8/layout/list1"/>
    <dgm:cxn modelId="{2C2D55BC-663D-D44B-9B0D-43DAFBE65AA5}" type="presParOf" srcId="{8E42B412-485D-8A4F-880B-F09C2E32A6DE}" destId="{9E876FED-7E6F-D847-8962-9B78AB662CBB}" srcOrd="20" destOrd="0" presId="urn:microsoft.com/office/officeart/2005/8/layout/list1"/>
    <dgm:cxn modelId="{E82773F7-61DF-8343-A190-6189C2B148D3}" type="presParOf" srcId="{9E876FED-7E6F-D847-8962-9B78AB662CBB}" destId="{BD44F0E7-FA3B-F045-B858-B9C0612665A1}" srcOrd="0" destOrd="0" presId="urn:microsoft.com/office/officeart/2005/8/layout/list1"/>
    <dgm:cxn modelId="{27E06561-852B-514F-A888-EA391435A948}" type="presParOf" srcId="{9E876FED-7E6F-D847-8962-9B78AB662CBB}" destId="{290362AC-5C65-0045-BE71-1C8F8F36475A}" srcOrd="1" destOrd="0" presId="urn:microsoft.com/office/officeart/2005/8/layout/list1"/>
    <dgm:cxn modelId="{4BC28CF7-CD20-3E44-80DA-C59A99A669AC}" type="presParOf" srcId="{8E42B412-485D-8A4F-880B-F09C2E32A6DE}" destId="{9860C233-7C35-C24D-84FA-7AA1F4DF6BAD}" srcOrd="21" destOrd="0" presId="urn:microsoft.com/office/officeart/2005/8/layout/list1"/>
    <dgm:cxn modelId="{44218803-C33F-1C48-BDB2-85C10F1ED21A}" type="presParOf" srcId="{8E42B412-485D-8A4F-880B-F09C2E32A6DE}" destId="{FC6EA8C1-E7B4-D143-88D1-09A4FD72F249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6AD389F-DB82-7746-BE83-FA4AB1409F94}" type="doc">
      <dgm:prSet loTypeId="urn:microsoft.com/office/officeart/2008/layout/Lin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3E78B92-7CA7-604A-927C-7D5F8CFCEDA4}">
      <dgm:prSet custT="1"/>
      <dgm:spPr/>
      <dgm:t>
        <a:bodyPr/>
        <a:lstStyle/>
        <a:p>
          <a:pPr rtl="0"/>
          <a:endParaRPr lang="es-ES" sz="2800" dirty="0" smtClean="0"/>
        </a:p>
        <a:p>
          <a:pPr rtl="0"/>
          <a:endParaRPr lang="es-ES" sz="2800" dirty="0" smtClean="0"/>
        </a:p>
        <a:p>
          <a:pPr rtl="0"/>
          <a:r>
            <a:rPr lang="es-ES" sz="2800" dirty="0" smtClean="0"/>
            <a:t>Autocontrol profesional </a:t>
          </a:r>
        </a:p>
        <a:p>
          <a:pPr rtl="0"/>
          <a:r>
            <a:rPr lang="es-ES" sz="2800" dirty="0" smtClean="0"/>
            <a:t>y </a:t>
          </a:r>
        </a:p>
        <a:p>
          <a:pPr rtl="0"/>
          <a:r>
            <a:rPr lang="es-ES" sz="2800" dirty="0" smtClean="0"/>
            <a:t>autorregulación institucional</a:t>
          </a:r>
          <a:endParaRPr lang="es-ES" sz="2800" dirty="0"/>
        </a:p>
      </dgm:t>
    </dgm:pt>
    <dgm:pt modelId="{38B0E0C6-332D-0D48-A234-0DA96A9B00D2}" type="parTrans" cxnId="{0CC099FE-1000-464C-B68D-CCA522516C47}">
      <dgm:prSet/>
      <dgm:spPr/>
      <dgm:t>
        <a:bodyPr/>
        <a:lstStyle/>
        <a:p>
          <a:endParaRPr lang="es-ES"/>
        </a:p>
      </dgm:t>
    </dgm:pt>
    <dgm:pt modelId="{EADC90AE-DC0D-DA47-AF02-E87FCDB34F04}" type="sibTrans" cxnId="{0CC099FE-1000-464C-B68D-CCA522516C47}">
      <dgm:prSet/>
      <dgm:spPr/>
      <dgm:t>
        <a:bodyPr/>
        <a:lstStyle/>
        <a:p>
          <a:endParaRPr lang="es-ES"/>
        </a:p>
      </dgm:t>
    </dgm:pt>
    <dgm:pt modelId="{38B1089C-8B6A-C347-9FB9-8507CAA53FA3}">
      <dgm:prSet/>
      <dgm:spPr/>
      <dgm:t>
        <a:bodyPr/>
        <a:lstStyle/>
        <a:p>
          <a:pPr rtl="0"/>
          <a:r>
            <a:rPr lang="es-ES" dirty="0" smtClean="0"/>
            <a:t>Confianza en IES y en profesión académica</a:t>
          </a:r>
          <a:endParaRPr lang="es-ES" dirty="0"/>
        </a:p>
      </dgm:t>
    </dgm:pt>
    <dgm:pt modelId="{5E71A945-A5EA-3B40-9AB5-999D51061978}" type="parTrans" cxnId="{DDE3CDC3-2FC1-544C-8C9F-258FD4C0ED75}">
      <dgm:prSet/>
      <dgm:spPr/>
      <dgm:t>
        <a:bodyPr/>
        <a:lstStyle/>
        <a:p>
          <a:endParaRPr lang="es-ES"/>
        </a:p>
      </dgm:t>
    </dgm:pt>
    <dgm:pt modelId="{D8DD70A1-4C8C-AD42-8815-082ECD3B803A}" type="sibTrans" cxnId="{DDE3CDC3-2FC1-544C-8C9F-258FD4C0ED75}">
      <dgm:prSet/>
      <dgm:spPr/>
      <dgm:t>
        <a:bodyPr/>
        <a:lstStyle/>
        <a:p>
          <a:endParaRPr lang="es-ES"/>
        </a:p>
      </dgm:t>
    </dgm:pt>
    <dgm:pt modelId="{AD2A0021-E8CF-A147-9D3F-CA35836E5917}">
      <dgm:prSet/>
      <dgm:spPr/>
      <dgm:t>
        <a:bodyPr/>
        <a:lstStyle/>
        <a:p>
          <a:pPr rtl="0"/>
          <a:r>
            <a:rPr lang="es-ES" smtClean="0"/>
            <a:t>Aspectos de gobierno y gestión institucionales</a:t>
          </a:r>
          <a:endParaRPr lang="es-ES"/>
        </a:p>
      </dgm:t>
    </dgm:pt>
    <dgm:pt modelId="{03D6B81D-5BFB-FF40-B49E-58CACF42D6BD}" type="parTrans" cxnId="{3C69B7BF-CF3E-1049-BAEF-A1FBCD63D692}">
      <dgm:prSet/>
      <dgm:spPr/>
      <dgm:t>
        <a:bodyPr/>
        <a:lstStyle/>
        <a:p>
          <a:endParaRPr lang="es-ES"/>
        </a:p>
      </dgm:t>
    </dgm:pt>
    <dgm:pt modelId="{0DAF5745-B247-8E45-B5F8-EF5F8913B1DD}" type="sibTrans" cxnId="{3C69B7BF-CF3E-1049-BAEF-A1FBCD63D692}">
      <dgm:prSet/>
      <dgm:spPr/>
      <dgm:t>
        <a:bodyPr/>
        <a:lstStyle/>
        <a:p>
          <a:endParaRPr lang="es-ES"/>
        </a:p>
      </dgm:t>
    </dgm:pt>
    <dgm:pt modelId="{BC07F507-16F4-6D48-A02F-577B45632CA7}">
      <dgm:prSet/>
      <dgm:spPr/>
      <dgm:t>
        <a:bodyPr/>
        <a:lstStyle/>
        <a:p>
          <a:pPr rtl="0"/>
          <a:r>
            <a:rPr lang="es-ES" smtClean="0"/>
            <a:t>Especialización de la función de ‘análisis institucional’</a:t>
          </a:r>
          <a:endParaRPr lang="es-ES"/>
        </a:p>
      </dgm:t>
    </dgm:pt>
    <dgm:pt modelId="{FF318B08-32C1-374F-9CC7-5FF66C5F6628}" type="parTrans" cxnId="{30961A86-6A99-814A-BB15-45842803DC3D}">
      <dgm:prSet/>
      <dgm:spPr/>
      <dgm:t>
        <a:bodyPr/>
        <a:lstStyle/>
        <a:p>
          <a:endParaRPr lang="es-ES"/>
        </a:p>
      </dgm:t>
    </dgm:pt>
    <dgm:pt modelId="{A6406EB4-547F-D04D-97F8-ADCDEE37A697}" type="sibTrans" cxnId="{30961A86-6A99-814A-BB15-45842803DC3D}">
      <dgm:prSet/>
      <dgm:spPr/>
      <dgm:t>
        <a:bodyPr/>
        <a:lstStyle/>
        <a:p>
          <a:endParaRPr lang="es-ES"/>
        </a:p>
      </dgm:t>
    </dgm:pt>
    <dgm:pt modelId="{EE027016-0484-5841-9CA2-4CAD2DDD1EEB}">
      <dgm:prSet/>
      <dgm:spPr/>
      <dgm:t>
        <a:bodyPr/>
        <a:lstStyle/>
        <a:p>
          <a:pPr rtl="0"/>
          <a:r>
            <a:rPr lang="es-ES" smtClean="0"/>
            <a:t>Disponibilidad y uso de información estratégica </a:t>
          </a:r>
          <a:endParaRPr lang="es-ES"/>
        </a:p>
      </dgm:t>
    </dgm:pt>
    <dgm:pt modelId="{6555C276-64AF-BE41-902A-BEEA66CD4228}" type="parTrans" cxnId="{609C08C9-E08D-6F4E-A2F2-A09321D40D8E}">
      <dgm:prSet/>
      <dgm:spPr/>
      <dgm:t>
        <a:bodyPr/>
        <a:lstStyle/>
        <a:p>
          <a:endParaRPr lang="es-ES"/>
        </a:p>
      </dgm:t>
    </dgm:pt>
    <dgm:pt modelId="{5F103AE2-B80A-4840-B342-616CDBED969A}" type="sibTrans" cxnId="{609C08C9-E08D-6F4E-A2F2-A09321D40D8E}">
      <dgm:prSet/>
      <dgm:spPr/>
      <dgm:t>
        <a:bodyPr/>
        <a:lstStyle/>
        <a:p>
          <a:endParaRPr lang="es-ES"/>
        </a:p>
      </dgm:t>
    </dgm:pt>
    <dgm:pt modelId="{298322DB-10D8-F943-9F82-B4E7D671E279}">
      <dgm:prSet/>
      <dgm:spPr/>
      <dgm:t>
        <a:bodyPr/>
        <a:lstStyle/>
        <a:p>
          <a:pPr rtl="0"/>
          <a:r>
            <a:rPr lang="es-ES" smtClean="0"/>
            <a:t>Autoevaluación y ejercicios de benchmarking</a:t>
          </a:r>
          <a:endParaRPr lang="es-ES"/>
        </a:p>
      </dgm:t>
    </dgm:pt>
    <dgm:pt modelId="{357B7398-AE8C-8E48-BC3B-49BACA988742}" type="parTrans" cxnId="{129496FD-80B4-5E41-B163-06E42D4DE0CF}">
      <dgm:prSet/>
      <dgm:spPr/>
      <dgm:t>
        <a:bodyPr/>
        <a:lstStyle/>
        <a:p>
          <a:endParaRPr lang="es-ES"/>
        </a:p>
      </dgm:t>
    </dgm:pt>
    <dgm:pt modelId="{28AD61FA-1EF5-B44B-8807-BC5DE05B15C1}" type="sibTrans" cxnId="{129496FD-80B4-5E41-B163-06E42D4DE0CF}">
      <dgm:prSet/>
      <dgm:spPr/>
      <dgm:t>
        <a:bodyPr/>
        <a:lstStyle/>
        <a:p>
          <a:endParaRPr lang="es-ES"/>
        </a:p>
      </dgm:t>
    </dgm:pt>
    <dgm:pt modelId="{CE987BE7-B729-C943-893B-C2CA0405B4B5}">
      <dgm:prSet/>
      <dgm:spPr/>
      <dgm:t>
        <a:bodyPr/>
        <a:lstStyle/>
        <a:p>
          <a:pPr rtl="0"/>
          <a:r>
            <a:rPr lang="es-ES" smtClean="0"/>
            <a:t>Incentivos y recursos para mejora continua </a:t>
          </a:r>
          <a:endParaRPr lang="es-ES"/>
        </a:p>
      </dgm:t>
    </dgm:pt>
    <dgm:pt modelId="{AF69090A-CCFF-0D46-A6F1-09170E064BE5}" type="parTrans" cxnId="{B10E5C95-90BD-D648-A0FF-7FC8E6A8413A}">
      <dgm:prSet/>
      <dgm:spPr/>
      <dgm:t>
        <a:bodyPr/>
        <a:lstStyle/>
        <a:p>
          <a:endParaRPr lang="es-ES"/>
        </a:p>
      </dgm:t>
    </dgm:pt>
    <dgm:pt modelId="{C41FFE0A-C879-AB46-A5FD-348EAEC139AA}" type="sibTrans" cxnId="{B10E5C95-90BD-D648-A0FF-7FC8E6A8413A}">
      <dgm:prSet/>
      <dgm:spPr/>
      <dgm:t>
        <a:bodyPr/>
        <a:lstStyle/>
        <a:p>
          <a:endParaRPr lang="es-ES"/>
        </a:p>
      </dgm:t>
    </dgm:pt>
    <dgm:pt modelId="{BC909302-9140-B041-BA81-92AC73BD34FA}" type="pres">
      <dgm:prSet presAssocID="{46AD389F-DB82-7746-BE83-FA4AB1409F94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ES"/>
        </a:p>
      </dgm:t>
    </dgm:pt>
    <dgm:pt modelId="{5F8C8C05-18AA-C442-A8FB-D1986D4E9ED5}" type="pres">
      <dgm:prSet presAssocID="{23E78B92-7CA7-604A-927C-7D5F8CFCEDA4}" presName="thickLine" presStyleLbl="alignNode1" presStyleIdx="0" presStyleCnt="1"/>
      <dgm:spPr/>
    </dgm:pt>
    <dgm:pt modelId="{B74F007B-6BE3-F04C-95F4-27231FFF57A0}" type="pres">
      <dgm:prSet presAssocID="{23E78B92-7CA7-604A-927C-7D5F8CFCEDA4}" presName="horz1" presStyleCnt="0"/>
      <dgm:spPr/>
    </dgm:pt>
    <dgm:pt modelId="{913F72FD-EF4E-FC4C-BF5C-FA95EEE78AEB}" type="pres">
      <dgm:prSet presAssocID="{23E78B92-7CA7-604A-927C-7D5F8CFCEDA4}" presName="tx1" presStyleLbl="revTx" presStyleIdx="0" presStyleCnt="7" custScaleX="191978"/>
      <dgm:spPr/>
      <dgm:t>
        <a:bodyPr/>
        <a:lstStyle/>
        <a:p>
          <a:endParaRPr lang="es-ES"/>
        </a:p>
      </dgm:t>
    </dgm:pt>
    <dgm:pt modelId="{553C80D4-975D-2B4D-BE54-D0055A59AE5C}" type="pres">
      <dgm:prSet presAssocID="{23E78B92-7CA7-604A-927C-7D5F8CFCEDA4}" presName="vert1" presStyleCnt="0"/>
      <dgm:spPr/>
    </dgm:pt>
    <dgm:pt modelId="{E0BCAB37-84F7-4F47-8CB0-D8554EF9246D}" type="pres">
      <dgm:prSet presAssocID="{38B1089C-8B6A-C347-9FB9-8507CAA53FA3}" presName="vertSpace2a" presStyleCnt="0"/>
      <dgm:spPr/>
    </dgm:pt>
    <dgm:pt modelId="{27662F34-0912-4945-99E8-3CF4C6112444}" type="pres">
      <dgm:prSet presAssocID="{38B1089C-8B6A-C347-9FB9-8507CAA53FA3}" presName="horz2" presStyleCnt="0"/>
      <dgm:spPr/>
    </dgm:pt>
    <dgm:pt modelId="{2AA89E28-4C68-E343-B0C0-FC7A0147648F}" type="pres">
      <dgm:prSet presAssocID="{38B1089C-8B6A-C347-9FB9-8507CAA53FA3}" presName="horzSpace2" presStyleCnt="0"/>
      <dgm:spPr/>
    </dgm:pt>
    <dgm:pt modelId="{25FB3EF1-D96E-044B-97C2-35FC7A7E7999}" type="pres">
      <dgm:prSet presAssocID="{38B1089C-8B6A-C347-9FB9-8507CAA53FA3}" presName="tx2" presStyleLbl="revTx" presStyleIdx="1" presStyleCnt="7"/>
      <dgm:spPr/>
      <dgm:t>
        <a:bodyPr/>
        <a:lstStyle/>
        <a:p>
          <a:endParaRPr lang="es-ES"/>
        </a:p>
      </dgm:t>
    </dgm:pt>
    <dgm:pt modelId="{9D1F03A2-5A57-964F-BA98-62BE4E1CB13A}" type="pres">
      <dgm:prSet presAssocID="{38B1089C-8B6A-C347-9FB9-8507CAA53FA3}" presName="vert2" presStyleCnt="0"/>
      <dgm:spPr/>
    </dgm:pt>
    <dgm:pt modelId="{F01D8A2C-E3F5-D241-8226-E7CEDDF95286}" type="pres">
      <dgm:prSet presAssocID="{38B1089C-8B6A-C347-9FB9-8507CAA53FA3}" presName="thinLine2b" presStyleLbl="callout" presStyleIdx="0" presStyleCnt="6"/>
      <dgm:spPr/>
    </dgm:pt>
    <dgm:pt modelId="{83ABD79F-A71F-6548-9580-EB3A56ED7581}" type="pres">
      <dgm:prSet presAssocID="{38B1089C-8B6A-C347-9FB9-8507CAA53FA3}" presName="vertSpace2b" presStyleCnt="0"/>
      <dgm:spPr/>
    </dgm:pt>
    <dgm:pt modelId="{5D44F53B-6AF8-374A-9984-17B6B96BB552}" type="pres">
      <dgm:prSet presAssocID="{AD2A0021-E8CF-A147-9D3F-CA35836E5917}" presName="horz2" presStyleCnt="0"/>
      <dgm:spPr/>
    </dgm:pt>
    <dgm:pt modelId="{5A81D54F-EA45-1C42-A5E2-2C3814142166}" type="pres">
      <dgm:prSet presAssocID="{AD2A0021-E8CF-A147-9D3F-CA35836E5917}" presName="horzSpace2" presStyleCnt="0"/>
      <dgm:spPr/>
    </dgm:pt>
    <dgm:pt modelId="{A5CCDF83-295C-554B-A102-CCBBA5D372FA}" type="pres">
      <dgm:prSet presAssocID="{AD2A0021-E8CF-A147-9D3F-CA35836E5917}" presName="tx2" presStyleLbl="revTx" presStyleIdx="2" presStyleCnt="7"/>
      <dgm:spPr/>
      <dgm:t>
        <a:bodyPr/>
        <a:lstStyle/>
        <a:p>
          <a:endParaRPr lang="es-ES"/>
        </a:p>
      </dgm:t>
    </dgm:pt>
    <dgm:pt modelId="{A3157A88-F09F-6540-B2A1-8928C7934A82}" type="pres">
      <dgm:prSet presAssocID="{AD2A0021-E8CF-A147-9D3F-CA35836E5917}" presName="vert2" presStyleCnt="0"/>
      <dgm:spPr/>
    </dgm:pt>
    <dgm:pt modelId="{4CA35EEB-D99C-D141-977C-064DA9307F91}" type="pres">
      <dgm:prSet presAssocID="{AD2A0021-E8CF-A147-9D3F-CA35836E5917}" presName="thinLine2b" presStyleLbl="callout" presStyleIdx="1" presStyleCnt="6"/>
      <dgm:spPr/>
    </dgm:pt>
    <dgm:pt modelId="{2875FED6-EFF7-B14F-BF57-28EC41E2E911}" type="pres">
      <dgm:prSet presAssocID="{AD2A0021-E8CF-A147-9D3F-CA35836E5917}" presName="vertSpace2b" presStyleCnt="0"/>
      <dgm:spPr/>
    </dgm:pt>
    <dgm:pt modelId="{3431E3EE-5A59-DE46-AF24-A24883543E88}" type="pres">
      <dgm:prSet presAssocID="{BC07F507-16F4-6D48-A02F-577B45632CA7}" presName="horz2" presStyleCnt="0"/>
      <dgm:spPr/>
    </dgm:pt>
    <dgm:pt modelId="{E74F8504-A045-4F42-B6D0-0B76340989BE}" type="pres">
      <dgm:prSet presAssocID="{BC07F507-16F4-6D48-A02F-577B45632CA7}" presName="horzSpace2" presStyleCnt="0"/>
      <dgm:spPr/>
    </dgm:pt>
    <dgm:pt modelId="{CAB323B7-46E6-6443-8207-F3581789C26F}" type="pres">
      <dgm:prSet presAssocID="{BC07F507-16F4-6D48-A02F-577B45632CA7}" presName="tx2" presStyleLbl="revTx" presStyleIdx="3" presStyleCnt="7"/>
      <dgm:spPr/>
      <dgm:t>
        <a:bodyPr/>
        <a:lstStyle/>
        <a:p>
          <a:endParaRPr lang="es-ES"/>
        </a:p>
      </dgm:t>
    </dgm:pt>
    <dgm:pt modelId="{FD9651F5-ABE0-E349-81FD-353696DA3D55}" type="pres">
      <dgm:prSet presAssocID="{BC07F507-16F4-6D48-A02F-577B45632CA7}" presName="vert2" presStyleCnt="0"/>
      <dgm:spPr/>
    </dgm:pt>
    <dgm:pt modelId="{27EF702B-C92D-784F-9528-2884EDFC90D7}" type="pres">
      <dgm:prSet presAssocID="{BC07F507-16F4-6D48-A02F-577B45632CA7}" presName="thinLine2b" presStyleLbl="callout" presStyleIdx="2" presStyleCnt="6"/>
      <dgm:spPr/>
    </dgm:pt>
    <dgm:pt modelId="{4AA4F83F-526A-B842-BB82-2FD4266EC0DA}" type="pres">
      <dgm:prSet presAssocID="{BC07F507-16F4-6D48-A02F-577B45632CA7}" presName="vertSpace2b" presStyleCnt="0"/>
      <dgm:spPr/>
    </dgm:pt>
    <dgm:pt modelId="{09664EB3-41D6-A642-AEFF-3937A69BD4FA}" type="pres">
      <dgm:prSet presAssocID="{EE027016-0484-5841-9CA2-4CAD2DDD1EEB}" presName="horz2" presStyleCnt="0"/>
      <dgm:spPr/>
    </dgm:pt>
    <dgm:pt modelId="{56FF2E11-201A-CA4B-9199-5962FE838F0E}" type="pres">
      <dgm:prSet presAssocID="{EE027016-0484-5841-9CA2-4CAD2DDD1EEB}" presName="horzSpace2" presStyleCnt="0"/>
      <dgm:spPr/>
    </dgm:pt>
    <dgm:pt modelId="{3E1965C6-6259-F74F-9BFD-E3D280325639}" type="pres">
      <dgm:prSet presAssocID="{EE027016-0484-5841-9CA2-4CAD2DDD1EEB}" presName="tx2" presStyleLbl="revTx" presStyleIdx="4" presStyleCnt="7"/>
      <dgm:spPr/>
      <dgm:t>
        <a:bodyPr/>
        <a:lstStyle/>
        <a:p>
          <a:endParaRPr lang="es-ES"/>
        </a:p>
      </dgm:t>
    </dgm:pt>
    <dgm:pt modelId="{AA76ED28-96D4-FF4A-9F6D-85B5FAC42AEC}" type="pres">
      <dgm:prSet presAssocID="{EE027016-0484-5841-9CA2-4CAD2DDD1EEB}" presName="vert2" presStyleCnt="0"/>
      <dgm:spPr/>
    </dgm:pt>
    <dgm:pt modelId="{781B4FE1-2886-2E4E-A2CE-02DB180839C2}" type="pres">
      <dgm:prSet presAssocID="{EE027016-0484-5841-9CA2-4CAD2DDD1EEB}" presName="thinLine2b" presStyleLbl="callout" presStyleIdx="3" presStyleCnt="6"/>
      <dgm:spPr/>
    </dgm:pt>
    <dgm:pt modelId="{41A6EDA8-F1FD-C649-8EAE-32F48F410CE0}" type="pres">
      <dgm:prSet presAssocID="{EE027016-0484-5841-9CA2-4CAD2DDD1EEB}" presName="vertSpace2b" presStyleCnt="0"/>
      <dgm:spPr/>
    </dgm:pt>
    <dgm:pt modelId="{19314410-38A4-1D4F-86ED-6F4631B25478}" type="pres">
      <dgm:prSet presAssocID="{298322DB-10D8-F943-9F82-B4E7D671E279}" presName="horz2" presStyleCnt="0"/>
      <dgm:spPr/>
    </dgm:pt>
    <dgm:pt modelId="{A8CEC55E-B338-1547-8DF1-F428B1BBB958}" type="pres">
      <dgm:prSet presAssocID="{298322DB-10D8-F943-9F82-B4E7D671E279}" presName="horzSpace2" presStyleCnt="0"/>
      <dgm:spPr/>
    </dgm:pt>
    <dgm:pt modelId="{74892F13-8431-E645-821D-91431B0A255D}" type="pres">
      <dgm:prSet presAssocID="{298322DB-10D8-F943-9F82-B4E7D671E279}" presName="tx2" presStyleLbl="revTx" presStyleIdx="5" presStyleCnt="7"/>
      <dgm:spPr/>
      <dgm:t>
        <a:bodyPr/>
        <a:lstStyle/>
        <a:p>
          <a:endParaRPr lang="es-ES"/>
        </a:p>
      </dgm:t>
    </dgm:pt>
    <dgm:pt modelId="{30856861-E9E0-C94B-9934-350E62C85DCA}" type="pres">
      <dgm:prSet presAssocID="{298322DB-10D8-F943-9F82-B4E7D671E279}" presName="vert2" presStyleCnt="0"/>
      <dgm:spPr/>
    </dgm:pt>
    <dgm:pt modelId="{67FC6D61-0CE2-BC4D-B5FB-DAB0B42E58A3}" type="pres">
      <dgm:prSet presAssocID="{298322DB-10D8-F943-9F82-B4E7D671E279}" presName="thinLine2b" presStyleLbl="callout" presStyleIdx="4" presStyleCnt="6"/>
      <dgm:spPr/>
    </dgm:pt>
    <dgm:pt modelId="{D5E49380-E5E8-964A-8EEC-DE5A5551426E}" type="pres">
      <dgm:prSet presAssocID="{298322DB-10D8-F943-9F82-B4E7D671E279}" presName="vertSpace2b" presStyleCnt="0"/>
      <dgm:spPr/>
    </dgm:pt>
    <dgm:pt modelId="{F7C652F0-123A-7F40-8ACE-C9863476C8D2}" type="pres">
      <dgm:prSet presAssocID="{CE987BE7-B729-C943-893B-C2CA0405B4B5}" presName="horz2" presStyleCnt="0"/>
      <dgm:spPr/>
    </dgm:pt>
    <dgm:pt modelId="{3B9386B0-648B-E742-BF27-027D2B7ECDB2}" type="pres">
      <dgm:prSet presAssocID="{CE987BE7-B729-C943-893B-C2CA0405B4B5}" presName="horzSpace2" presStyleCnt="0"/>
      <dgm:spPr/>
    </dgm:pt>
    <dgm:pt modelId="{A78D2C5F-197C-FF4B-A1E8-56195E04A567}" type="pres">
      <dgm:prSet presAssocID="{CE987BE7-B729-C943-893B-C2CA0405B4B5}" presName="tx2" presStyleLbl="revTx" presStyleIdx="6" presStyleCnt="7"/>
      <dgm:spPr/>
      <dgm:t>
        <a:bodyPr/>
        <a:lstStyle/>
        <a:p>
          <a:endParaRPr lang="es-ES"/>
        </a:p>
      </dgm:t>
    </dgm:pt>
    <dgm:pt modelId="{43690680-7852-2343-AC27-F325F3453455}" type="pres">
      <dgm:prSet presAssocID="{CE987BE7-B729-C943-893B-C2CA0405B4B5}" presName="vert2" presStyleCnt="0"/>
      <dgm:spPr/>
    </dgm:pt>
    <dgm:pt modelId="{ACB4665D-6689-054E-AC6F-92BDB64B58B8}" type="pres">
      <dgm:prSet presAssocID="{CE987BE7-B729-C943-893B-C2CA0405B4B5}" presName="thinLine2b" presStyleLbl="callout" presStyleIdx="5" presStyleCnt="6"/>
      <dgm:spPr/>
    </dgm:pt>
    <dgm:pt modelId="{8A71A80C-5B6A-E744-A703-3F5C4BC6C8ED}" type="pres">
      <dgm:prSet presAssocID="{CE987BE7-B729-C943-893B-C2CA0405B4B5}" presName="vertSpace2b" presStyleCnt="0"/>
      <dgm:spPr/>
    </dgm:pt>
  </dgm:ptLst>
  <dgm:cxnLst>
    <dgm:cxn modelId="{B10E5C95-90BD-D648-A0FF-7FC8E6A8413A}" srcId="{23E78B92-7CA7-604A-927C-7D5F8CFCEDA4}" destId="{CE987BE7-B729-C943-893B-C2CA0405B4B5}" srcOrd="5" destOrd="0" parTransId="{AF69090A-CCFF-0D46-A6F1-09170E064BE5}" sibTransId="{C41FFE0A-C879-AB46-A5FD-348EAEC139AA}"/>
    <dgm:cxn modelId="{DDE3CDC3-2FC1-544C-8C9F-258FD4C0ED75}" srcId="{23E78B92-7CA7-604A-927C-7D5F8CFCEDA4}" destId="{38B1089C-8B6A-C347-9FB9-8507CAA53FA3}" srcOrd="0" destOrd="0" parTransId="{5E71A945-A5EA-3B40-9AB5-999D51061978}" sibTransId="{D8DD70A1-4C8C-AD42-8815-082ECD3B803A}"/>
    <dgm:cxn modelId="{0CC099FE-1000-464C-B68D-CCA522516C47}" srcId="{46AD389F-DB82-7746-BE83-FA4AB1409F94}" destId="{23E78B92-7CA7-604A-927C-7D5F8CFCEDA4}" srcOrd="0" destOrd="0" parTransId="{38B0E0C6-332D-0D48-A234-0DA96A9B00D2}" sibTransId="{EADC90AE-DC0D-DA47-AF02-E87FCDB34F04}"/>
    <dgm:cxn modelId="{CF121BD1-5C77-4A4C-B32A-A54FCE986183}" type="presOf" srcId="{38B1089C-8B6A-C347-9FB9-8507CAA53FA3}" destId="{25FB3EF1-D96E-044B-97C2-35FC7A7E7999}" srcOrd="0" destOrd="0" presId="urn:microsoft.com/office/officeart/2008/layout/LinedList"/>
    <dgm:cxn modelId="{BD841DBB-D6C7-F54E-875F-93BFDE7BCD34}" type="presOf" srcId="{46AD389F-DB82-7746-BE83-FA4AB1409F94}" destId="{BC909302-9140-B041-BA81-92AC73BD34FA}" srcOrd="0" destOrd="0" presId="urn:microsoft.com/office/officeart/2008/layout/LinedList"/>
    <dgm:cxn modelId="{30961A86-6A99-814A-BB15-45842803DC3D}" srcId="{23E78B92-7CA7-604A-927C-7D5F8CFCEDA4}" destId="{BC07F507-16F4-6D48-A02F-577B45632CA7}" srcOrd="2" destOrd="0" parTransId="{FF318B08-32C1-374F-9CC7-5FF66C5F6628}" sibTransId="{A6406EB4-547F-D04D-97F8-ADCDEE37A697}"/>
    <dgm:cxn modelId="{129496FD-80B4-5E41-B163-06E42D4DE0CF}" srcId="{23E78B92-7CA7-604A-927C-7D5F8CFCEDA4}" destId="{298322DB-10D8-F943-9F82-B4E7D671E279}" srcOrd="4" destOrd="0" parTransId="{357B7398-AE8C-8E48-BC3B-49BACA988742}" sibTransId="{28AD61FA-1EF5-B44B-8807-BC5DE05B15C1}"/>
    <dgm:cxn modelId="{ED71E48A-0FBF-F349-BF03-AFD6143645DE}" type="presOf" srcId="{BC07F507-16F4-6D48-A02F-577B45632CA7}" destId="{CAB323B7-46E6-6443-8207-F3581789C26F}" srcOrd="0" destOrd="0" presId="urn:microsoft.com/office/officeart/2008/layout/LinedList"/>
    <dgm:cxn modelId="{AE4CEF6A-E3C2-3648-80F1-A8BF5708EA79}" type="presOf" srcId="{298322DB-10D8-F943-9F82-B4E7D671E279}" destId="{74892F13-8431-E645-821D-91431B0A255D}" srcOrd="0" destOrd="0" presId="urn:microsoft.com/office/officeart/2008/layout/LinedList"/>
    <dgm:cxn modelId="{66A494C7-D08D-BF43-8EE9-A213FDBD776A}" type="presOf" srcId="{EE027016-0484-5841-9CA2-4CAD2DDD1EEB}" destId="{3E1965C6-6259-F74F-9BFD-E3D280325639}" srcOrd="0" destOrd="0" presId="urn:microsoft.com/office/officeart/2008/layout/LinedList"/>
    <dgm:cxn modelId="{609C08C9-E08D-6F4E-A2F2-A09321D40D8E}" srcId="{23E78B92-7CA7-604A-927C-7D5F8CFCEDA4}" destId="{EE027016-0484-5841-9CA2-4CAD2DDD1EEB}" srcOrd="3" destOrd="0" parTransId="{6555C276-64AF-BE41-902A-BEEA66CD4228}" sibTransId="{5F103AE2-B80A-4840-B342-616CDBED969A}"/>
    <dgm:cxn modelId="{BDC9C072-1D52-DB4E-9CFE-D221CE49B0A3}" type="presOf" srcId="{AD2A0021-E8CF-A147-9D3F-CA35836E5917}" destId="{A5CCDF83-295C-554B-A102-CCBBA5D372FA}" srcOrd="0" destOrd="0" presId="urn:microsoft.com/office/officeart/2008/layout/LinedList"/>
    <dgm:cxn modelId="{F5C7713F-4EEF-674D-838A-B3D7F380D6C7}" type="presOf" srcId="{CE987BE7-B729-C943-893B-C2CA0405B4B5}" destId="{A78D2C5F-197C-FF4B-A1E8-56195E04A567}" srcOrd="0" destOrd="0" presId="urn:microsoft.com/office/officeart/2008/layout/LinedList"/>
    <dgm:cxn modelId="{3C69B7BF-CF3E-1049-BAEF-A1FBCD63D692}" srcId="{23E78B92-7CA7-604A-927C-7D5F8CFCEDA4}" destId="{AD2A0021-E8CF-A147-9D3F-CA35836E5917}" srcOrd="1" destOrd="0" parTransId="{03D6B81D-5BFB-FF40-B49E-58CACF42D6BD}" sibTransId="{0DAF5745-B247-8E45-B5F8-EF5F8913B1DD}"/>
    <dgm:cxn modelId="{375FE062-EFDD-4E49-9AE1-D52F3A278E88}" type="presOf" srcId="{23E78B92-7CA7-604A-927C-7D5F8CFCEDA4}" destId="{913F72FD-EF4E-FC4C-BF5C-FA95EEE78AEB}" srcOrd="0" destOrd="0" presId="urn:microsoft.com/office/officeart/2008/layout/LinedList"/>
    <dgm:cxn modelId="{2236C87E-D481-8048-8ABF-3CF1EE74131B}" type="presParOf" srcId="{BC909302-9140-B041-BA81-92AC73BD34FA}" destId="{5F8C8C05-18AA-C442-A8FB-D1986D4E9ED5}" srcOrd="0" destOrd="0" presId="urn:microsoft.com/office/officeart/2008/layout/LinedList"/>
    <dgm:cxn modelId="{51009B5C-BE68-454E-9FD0-913139B95119}" type="presParOf" srcId="{BC909302-9140-B041-BA81-92AC73BD34FA}" destId="{B74F007B-6BE3-F04C-95F4-27231FFF57A0}" srcOrd="1" destOrd="0" presId="urn:microsoft.com/office/officeart/2008/layout/LinedList"/>
    <dgm:cxn modelId="{0C86C62D-A156-A64A-858C-A6C44DF4E56A}" type="presParOf" srcId="{B74F007B-6BE3-F04C-95F4-27231FFF57A0}" destId="{913F72FD-EF4E-FC4C-BF5C-FA95EEE78AEB}" srcOrd="0" destOrd="0" presId="urn:microsoft.com/office/officeart/2008/layout/LinedList"/>
    <dgm:cxn modelId="{DDECA310-5F74-BF4A-AD8F-94743C268E14}" type="presParOf" srcId="{B74F007B-6BE3-F04C-95F4-27231FFF57A0}" destId="{553C80D4-975D-2B4D-BE54-D0055A59AE5C}" srcOrd="1" destOrd="0" presId="urn:microsoft.com/office/officeart/2008/layout/LinedList"/>
    <dgm:cxn modelId="{11A9F1AF-0D85-F64A-AD2E-CA72DDF2FEC7}" type="presParOf" srcId="{553C80D4-975D-2B4D-BE54-D0055A59AE5C}" destId="{E0BCAB37-84F7-4F47-8CB0-D8554EF9246D}" srcOrd="0" destOrd="0" presId="urn:microsoft.com/office/officeart/2008/layout/LinedList"/>
    <dgm:cxn modelId="{A3429606-D486-0E40-AEDE-BD673CACE7A0}" type="presParOf" srcId="{553C80D4-975D-2B4D-BE54-D0055A59AE5C}" destId="{27662F34-0912-4945-99E8-3CF4C6112444}" srcOrd="1" destOrd="0" presId="urn:microsoft.com/office/officeart/2008/layout/LinedList"/>
    <dgm:cxn modelId="{340A6C4A-01CC-0741-8094-8AAF6D36206E}" type="presParOf" srcId="{27662F34-0912-4945-99E8-3CF4C6112444}" destId="{2AA89E28-4C68-E343-B0C0-FC7A0147648F}" srcOrd="0" destOrd="0" presId="urn:microsoft.com/office/officeart/2008/layout/LinedList"/>
    <dgm:cxn modelId="{8962F7E9-EFF4-E346-A021-4A1F9DCD72AB}" type="presParOf" srcId="{27662F34-0912-4945-99E8-3CF4C6112444}" destId="{25FB3EF1-D96E-044B-97C2-35FC7A7E7999}" srcOrd="1" destOrd="0" presId="urn:microsoft.com/office/officeart/2008/layout/LinedList"/>
    <dgm:cxn modelId="{7FC785E7-6286-4F46-908B-84FCE757A556}" type="presParOf" srcId="{27662F34-0912-4945-99E8-3CF4C6112444}" destId="{9D1F03A2-5A57-964F-BA98-62BE4E1CB13A}" srcOrd="2" destOrd="0" presId="urn:microsoft.com/office/officeart/2008/layout/LinedList"/>
    <dgm:cxn modelId="{8E981F19-48C0-5245-8729-6DFA62F5EC0F}" type="presParOf" srcId="{553C80D4-975D-2B4D-BE54-D0055A59AE5C}" destId="{F01D8A2C-E3F5-D241-8226-E7CEDDF95286}" srcOrd="2" destOrd="0" presId="urn:microsoft.com/office/officeart/2008/layout/LinedList"/>
    <dgm:cxn modelId="{7899EEF0-E2CF-DA40-A58D-AD9A8A93391E}" type="presParOf" srcId="{553C80D4-975D-2B4D-BE54-D0055A59AE5C}" destId="{83ABD79F-A71F-6548-9580-EB3A56ED7581}" srcOrd="3" destOrd="0" presId="urn:microsoft.com/office/officeart/2008/layout/LinedList"/>
    <dgm:cxn modelId="{93709EA8-3370-CC4A-81DB-E8F33D62EDCF}" type="presParOf" srcId="{553C80D4-975D-2B4D-BE54-D0055A59AE5C}" destId="{5D44F53B-6AF8-374A-9984-17B6B96BB552}" srcOrd="4" destOrd="0" presId="urn:microsoft.com/office/officeart/2008/layout/LinedList"/>
    <dgm:cxn modelId="{6C357F54-6FFA-0C4E-B91D-63C3385DE847}" type="presParOf" srcId="{5D44F53B-6AF8-374A-9984-17B6B96BB552}" destId="{5A81D54F-EA45-1C42-A5E2-2C3814142166}" srcOrd="0" destOrd="0" presId="urn:microsoft.com/office/officeart/2008/layout/LinedList"/>
    <dgm:cxn modelId="{F24F718D-8323-3546-BDCD-0725A9BA3D19}" type="presParOf" srcId="{5D44F53B-6AF8-374A-9984-17B6B96BB552}" destId="{A5CCDF83-295C-554B-A102-CCBBA5D372FA}" srcOrd="1" destOrd="0" presId="urn:microsoft.com/office/officeart/2008/layout/LinedList"/>
    <dgm:cxn modelId="{02D82A87-A5A9-EA41-881C-1DBCF6CF4F6B}" type="presParOf" srcId="{5D44F53B-6AF8-374A-9984-17B6B96BB552}" destId="{A3157A88-F09F-6540-B2A1-8928C7934A82}" srcOrd="2" destOrd="0" presId="urn:microsoft.com/office/officeart/2008/layout/LinedList"/>
    <dgm:cxn modelId="{1CA8F55D-4444-5742-888A-B2CE74A4960E}" type="presParOf" srcId="{553C80D4-975D-2B4D-BE54-D0055A59AE5C}" destId="{4CA35EEB-D99C-D141-977C-064DA9307F91}" srcOrd="5" destOrd="0" presId="urn:microsoft.com/office/officeart/2008/layout/LinedList"/>
    <dgm:cxn modelId="{20B52275-0A26-F84C-96EF-B5233D0E9EA0}" type="presParOf" srcId="{553C80D4-975D-2B4D-BE54-D0055A59AE5C}" destId="{2875FED6-EFF7-B14F-BF57-28EC41E2E911}" srcOrd="6" destOrd="0" presId="urn:microsoft.com/office/officeart/2008/layout/LinedList"/>
    <dgm:cxn modelId="{4BFA6A79-845B-C14C-8E34-D4DC8A1ED70D}" type="presParOf" srcId="{553C80D4-975D-2B4D-BE54-D0055A59AE5C}" destId="{3431E3EE-5A59-DE46-AF24-A24883543E88}" srcOrd="7" destOrd="0" presId="urn:microsoft.com/office/officeart/2008/layout/LinedList"/>
    <dgm:cxn modelId="{FD767042-75C3-8B46-986F-325F2A9EE9D6}" type="presParOf" srcId="{3431E3EE-5A59-DE46-AF24-A24883543E88}" destId="{E74F8504-A045-4F42-B6D0-0B76340989BE}" srcOrd="0" destOrd="0" presId="urn:microsoft.com/office/officeart/2008/layout/LinedList"/>
    <dgm:cxn modelId="{E10363FD-FA35-E445-AFEC-1838C45735A6}" type="presParOf" srcId="{3431E3EE-5A59-DE46-AF24-A24883543E88}" destId="{CAB323B7-46E6-6443-8207-F3581789C26F}" srcOrd="1" destOrd="0" presId="urn:microsoft.com/office/officeart/2008/layout/LinedList"/>
    <dgm:cxn modelId="{46088311-67F8-A14B-B2D3-0066AE1B6BA0}" type="presParOf" srcId="{3431E3EE-5A59-DE46-AF24-A24883543E88}" destId="{FD9651F5-ABE0-E349-81FD-353696DA3D55}" srcOrd="2" destOrd="0" presId="urn:microsoft.com/office/officeart/2008/layout/LinedList"/>
    <dgm:cxn modelId="{A58FF506-CE10-404A-ABA8-BCEC31C3BF56}" type="presParOf" srcId="{553C80D4-975D-2B4D-BE54-D0055A59AE5C}" destId="{27EF702B-C92D-784F-9528-2884EDFC90D7}" srcOrd="8" destOrd="0" presId="urn:microsoft.com/office/officeart/2008/layout/LinedList"/>
    <dgm:cxn modelId="{6184A35B-C468-F944-8E97-8A08D55E952F}" type="presParOf" srcId="{553C80D4-975D-2B4D-BE54-D0055A59AE5C}" destId="{4AA4F83F-526A-B842-BB82-2FD4266EC0DA}" srcOrd="9" destOrd="0" presId="urn:microsoft.com/office/officeart/2008/layout/LinedList"/>
    <dgm:cxn modelId="{5E77D932-AEC5-1B47-8980-C48CBF881872}" type="presParOf" srcId="{553C80D4-975D-2B4D-BE54-D0055A59AE5C}" destId="{09664EB3-41D6-A642-AEFF-3937A69BD4FA}" srcOrd="10" destOrd="0" presId="urn:microsoft.com/office/officeart/2008/layout/LinedList"/>
    <dgm:cxn modelId="{DD1F2602-04BD-ED4A-B7FD-2909FB34B4BF}" type="presParOf" srcId="{09664EB3-41D6-A642-AEFF-3937A69BD4FA}" destId="{56FF2E11-201A-CA4B-9199-5962FE838F0E}" srcOrd="0" destOrd="0" presId="urn:microsoft.com/office/officeart/2008/layout/LinedList"/>
    <dgm:cxn modelId="{FB984F3D-B71F-654F-946E-C759E56FA695}" type="presParOf" srcId="{09664EB3-41D6-A642-AEFF-3937A69BD4FA}" destId="{3E1965C6-6259-F74F-9BFD-E3D280325639}" srcOrd="1" destOrd="0" presId="urn:microsoft.com/office/officeart/2008/layout/LinedList"/>
    <dgm:cxn modelId="{48992F0B-3F57-0D40-8982-6E81291EBAF7}" type="presParOf" srcId="{09664EB3-41D6-A642-AEFF-3937A69BD4FA}" destId="{AA76ED28-96D4-FF4A-9F6D-85B5FAC42AEC}" srcOrd="2" destOrd="0" presId="urn:microsoft.com/office/officeart/2008/layout/LinedList"/>
    <dgm:cxn modelId="{0E0C9E26-FF0A-8645-8169-A31264F000FE}" type="presParOf" srcId="{553C80D4-975D-2B4D-BE54-D0055A59AE5C}" destId="{781B4FE1-2886-2E4E-A2CE-02DB180839C2}" srcOrd="11" destOrd="0" presId="urn:microsoft.com/office/officeart/2008/layout/LinedList"/>
    <dgm:cxn modelId="{39A75299-84A9-CD4D-A241-2004F153386A}" type="presParOf" srcId="{553C80D4-975D-2B4D-BE54-D0055A59AE5C}" destId="{41A6EDA8-F1FD-C649-8EAE-32F48F410CE0}" srcOrd="12" destOrd="0" presId="urn:microsoft.com/office/officeart/2008/layout/LinedList"/>
    <dgm:cxn modelId="{59B49AFC-3D03-5542-B3F7-8D13F12569B1}" type="presParOf" srcId="{553C80D4-975D-2B4D-BE54-D0055A59AE5C}" destId="{19314410-38A4-1D4F-86ED-6F4631B25478}" srcOrd="13" destOrd="0" presId="urn:microsoft.com/office/officeart/2008/layout/LinedList"/>
    <dgm:cxn modelId="{603310D3-95A9-8D4C-ABA8-894F2ADF4751}" type="presParOf" srcId="{19314410-38A4-1D4F-86ED-6F4631B25478}" destId="{A8CEC55E-B338-1547-8DF1-F428B1BBB958}" srcOrd="0" destOrd="0" presId="urn:microsoft.com/office/officeart/2008/layout/LinedList"/>
    <dgm:cxn modelId="{249CBDED-C3E1-6A44-A939-E588024A3C57}" type="presParOf" srcId="{19314410-38A4-1D4F-86ED-6F4631B25478}" destId="{74892F13-8431-E645-821D-91431B0A255D}" srcOrd="1" destOrd="0" presId="urn:microsoft.com/office/officeart/2008/layout/LinedList"/>
    <dgm:cxn modelId="{0A24753E-F533-6B4B-8A78-C8D5689AA8D9}" type="presParOf" srcId="{19314410-38A4-1D4F-86ED-6F4631B25478}" destId="{30856861-E9E0-C94B-9934-350E62C85DCA}" srcOrd="2" destOrd="0" presId="urn:microsoft.com/office/officeart/2008/layout/LinedList"/>
    <dgm:cxn modelId="{016C5973-DFED-CF4B-B78F-7D1E7F62755B}" type="presParOf" srcId="{553C80D4-975D-2B4D-BE54-D0055A59AE5C}" destId="{67FC6D61-0CE2-BC4D-B5FB-DAB0B42E58A3}" srcOrd="14" destOrd="0" presId="urn:microsoft.com/office/officeart/2008/layout/LinedList"/>
    <dgm:cxn modelId="{87966701-FF71-4C48-9FE3-CC3C317478CB}" type="presParOf" srcId="{553C80D4-975D-2B4D-BE54-D0055A59AE5C}" destId="{D5E49380-E5E8-964A-8EEC-DE5A5551426E}" srcOrd="15" destOrd="0" presId="urn:microsoft.com/office/officeart/2008/layout/LinedList"/>
    <dgm:cxn modelId="{9CD1E600-1170-AE49-A193-4CAE1E112CB3}" type="presParOf" srcId="{553C80D4-975D-2B4D-BE54-D0055A59AE5C}" destId="{F7C652F0-123A-7F40-8ACE-C9863476C8D2}" srcOrd="16" destOrd="0" presId="urn:microsoft.com/office/officeart/2008/layout/LinedList"/>
    <dgm:cxn modelId="{8F6FBCF7-34B9-2840-9391-EA5B8EC5B51D}" type="presParOf" srcId="{F7C652F0-123A-7F40-8ACE-C9863476C8D2}" destId="{3B9386B0-648B-E742-BF27-027D2B7ECDB2}" srcOrd="0" destOrd="0" presId="urn:microsoft.com/office/officeart/2008/layout/LinedList"/>
    <dgm:cxn modelId="{A2CC05CD-4BAB-9846-AE02-D421A04D8094}" type="presParOf" srcId="{F7C652F0-123A-7F40-8ACE-C9863476C8D2}" destId="{A78D2C5F-197C-FF4B-A1E8-56195E04A567}" srcOrd="1" destOrd="0" presId="urn:microsoft.com/office/officeart/2008/layout/LinedList"/>
    <dgm:cxn modelId="{326C4B34-933B-B340-9E9D-5995CE415EAD}" type="presParOf" srcId="{F7C652F0-123A-7F40-8ACE-C9863476C8D2}" destId="{43690680-7852-2343-AC27-F325F3453455}" srcOrd="2" destOrd="0" presId="urn:microsoft.com/office/officeart/2008/layout/LinedList"/>
    <dgm:cxn modelId="{E35907D0-AC78-A24F-8DCF-940ECA67C33C}" type="presParOf" srcId="{553C80D4-975D-2B4D-BE54-D0055A59AE5C}" destId="{ACB4665D-6689-054E-AC6F-92BDB64B58B8}" srcOrd="17" destOrd="0" presId="urn:microsoft.com/office/officeart/2008/layout/LinedList"/>
    <dgm:cxn modelId="{7982AC37-97DE-BC49-B902-380F38071833}" type="presParOf" srcId="{553C80D4-975D-2B4D-BE54-D0055A59AE5C}" destId="{8A71A80C-5B6A-E744-A703-3F5C4BC6C8ED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13014DB-9A8A-4840-98D4-B6EA598C22F4}" type="doc">
      <dgm:prSet loTypeId="urn:microsoft.com/office/officeart/2008/layout/Lin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875C61FF-4EFC-0C4A-B3BF-49E888D936F8}">
      <dgm:prSet custT="1"/>
      <dgm:spPr/>
      <dgm:t>
        <a:bodyPr/>
        <a:lstStyle/>
        <a:p>
          <a:pPr rtl="0"/>
          <a:endParaRPr lang="es-ES" sz="2400" dirty="0" smtClean="0"/>
        </a:p>
        <a:p>
          <a:pPr rtl="0"/>
          <a:r>
            <a:rPr lang="es-ES" sz="2400" dirty="0" smtClean="0"/>
            <a:t>Estado evaluativo, </a:t>
          </a:r>
        </a:p>
        <a:p>
          <a:pPr rtl="0"/>
          <a:endParaRPr lang="es-ES" sz="2400" dirty="0" smtClean="0"/>
        </a:p>
        <a:p>
          <a:pPr rtl="0"/>
          <a:r>
            <a:rPr lang="es-ES" sz="2400" dirty="0" smtClean="0"/>
            <a:t>arreglos i</a:t>
          </a:r>
          <a:r>
            <a:rPr lang="es-ES" sz="2300" dirty="0" smtClean="0"/>
            <a:t>nstitucionales y </a:t>
          </a:r>
        </a:p>
        <a:p>
          <a:pPr rtl="0"/>
          <a:endParaRPr lang="es-ES" sz="2300" dirty="0" smtClean="0"/>
        </a:p>
        <a:p>
          <a:pPr rtl="0"/>
          <a:r>
            <a:rPr lang="es-ES" sz="2300" dirty="0" smtClean="0"/>
            <a:t>procedimientos</a:t>
          </a:r>
          <a:endParaRPr lang="es-ES" sz="2300" dirty="0"/>
        </a:p>
      </dgm:t>
    </dgm:pt>
    <dgm:pt modelId="{DDC53170-6F1B-2343-84E7-B5BE6CEE7BAB}" type="parTrans" cxnId="{3E65D6D4-5114-2D47-BD40-5B5CF1242B88}">
      <dgm:prSet/>
      <dgm:spPr/>
      <dgm:t>
        <a:bodyPr/>
        <a:lstStyle/>
        <a:p>
          <a:endParaRPr lang="es-ES"/>
        </a:p>
      </dgm:t>
    </dgm:pt>
    <dgm:pt modelId="{B0D3C7F3-9E9C-D047-9297-84A9A53192AA}" type="sibTrans" cxnId="{3E65D6D4-5114-2D47-BD40-5B5CF1242B88}">
      <dgm:prSet/>
      <dgm:spPr/>
      <dgm:t>
        <a:bodyPr/>
        <a:lstStyle/>
        <a:p>
          <a:endParaRPr lang="es-ES"/>
        </a:p>
      </dgm:t>
    </dgm:pt>
    <dgm:pt modelId="{42F5D9AC-2676-FF46-BC1F-AAE93F9B81C0}">
      <dgm:prSet/>
      <dgm:spPr/>
      <dgm:t>
        <a:bodyPr/>
        <a:lstStyle/>
        <a:p>
          <a:pPr rtl="0"/>
          <a:r>
            <a:rPr lang="es-ES" smtClean="0"/>
            <a:t>Acreditación con fines de garantía pública de programas y diplomas</a:t>
          </a:r>
          <a:endParaRPr lang="es-ES"/>
        </a:p>
      </dgm:t>
    </dgm:pt>
    <dgm:pt modelId="{30B1797A-A55C-D84C-AFC1-21BF09123F4F}" type="parTrans" cxnId="{708067E3-66C1-B647-BE12-8DCE75706D33}">
      <dgm:prSet/>
      <dgm:spPr/>
      <dgm:t>
        <a:bodyPr/>
        <a:lstStyle/>
        <a:p>
          <a:endParaRPr lang="es-ES"/>
        </a:p>
      </dgm:t>
    </dgm:pt>
    <dgm:pt modelId="{CF2D7512-9A1A-5B47-8987-1DF804597F0B}" type="sibTrans" cxnId="{708067E3-66C1-B647-BE12-8DCE75706D33}">
      <dgm:prSet/>
      <dgm:spPr/>
      <dgm:t>
        <a:bodyPr/>
        <a:lstStyle/>
        <a:p>
          <a:endParaRPr lang="es-ES"/>
        </a:p>
      </dgm:t>
    </dgm:pt>
    <dgm:pt modelId="{DBB8D400-EE7E-AA4D-BA3A-A4C46B2678D8}">
      <dgm:prSet/>
      <dgm:spPr/>
      <dgm:t>
        <a:bodyPr/>
        <a:lstStyle/>
        <a:p>
          <a:pPr rtl="0"/>
          <a:r>
            <a:rPr lang="es-ES" smtClean="0"/>
            <a:t>Clasificación de excelencia</a:t>
          </a:r>
          <a:endParaRPr lang="es-ES"/>
        </a:p>
      </dgm:t>
    </dgm:pt>
    <dgm:pt modelId="{BF7E11F2-4FBB-2446-B3CA-9111D8992189}" type="parTrans" cxnId="{273214F7-1D78-3145-AF44-A27110456395}">
      <dgm:prSet/>
      <dgm:spPr/>
      <dgm:t>
        <a:bodyPr/>
        <a:lstStyle/>
        <a:p>
          <a:endParaRPr lang="es-ES"/>
        </a:p>
      </dgm:t>
    </dgm:pt>
    <dgm:pt modelId="{D41DADC7-EDE4-A646-B4F3-2A2B41399D11}" type="sibTrans" cxnId="{273214F7-1D78-3145-AF44-A27110456395}">
      <dgm:prSet/>
      <dgm:spPr/>
      <dgm:t>
        <a:bodyPr/>
        <a:lstStyle/>
        <a:p>
          <a:endParaRPr lang="es-ES"/>
        </a:p>
      </dgm:t>
    </dgm:pt>
    <dgm:pt modelId="{88DEB863-5E72-7E46-8853-CBA9FA26FBD4}">
      <dgm:prSet/>
      <dgm:spPr/>
      <dgm:t>
        <a:bodyPr/>
        <a:lstStyle/>
        <a:p>
          <a:pPr rtl="0"/>
          <a:r>
            <a:rPr lang="es-ES" smtClean="0"/>
            <a:t>Licenciamiento de IES privadas</a:t>
          </a:r>
          <a:endParaRPr lang="es-ES"/>
        </a:p>
      </dgm:t>
    </dgm:pt>
    <dgm:pt modelId="{FEB8B585-7E3D-174F-865F-82E675FB1E91}" type="parTrans" cxnId="{F7AD190B-AE6E-0C4F-89F0-C7B7D6D97CD0}">
      <dgm:prSet/>
      <dgm:spPr/>
      <dgm:t>
        <a:bodyPr/>
        <a:lstStyle/>
        <a:p>
          <a:endParaRPr lang="es-ES"/>
        </a:p>
      </dgm:t>
    </dgm:pt>
    <dgm:pt modelId="{30B137EE-5EB5-A14A-8FB0-C6DFC244932E}" type="sibTrans" cxnId="{F7AD190B-AE6E-0C4F-89F0-C7B7D6D97CD0}">
      <dgm:prSet/>
      <dgm:spPr/>
      <dgm:t>
        <a:bodyPr/>
        <a:lstStyle/>
        <a:p>
          <a:endParaRPr lang="es-ES"/>
        </a:p>
      </dgm:t>
    </dgm:pt>
    <dgm:pt modelId="{C64D8B08-7739-5148-855C-F397E447F048}">
      <dgm:prSet/>
      <dgm:spPr/>
      <dgm:t>
        <a:bodyPr/>
        <a:lstStyle/>
        <a:p>
          <a:pPr rtl="0"/>
          <a:r>
            <a:rPr lang="es-ES" smtClean="0"/>
            <a:t>Control de programas transfronterizos a distancia</a:t>
          </a:r>
          <a:endParaRPr lang="es-ES"/>
        </a:p>
      </dgm:t>
    </dgm:pt>
    <dgm:pt modelId="{86FE947F-0E59-284B-AE75-6FFF61951E00}" type="parTrans" cxnId="{EFB104DC-059E-2045-ACE8-E506F7744794}">
      <dgm:prSet/>
      <dgm:spPr/>
      <dgm:t>
        <a:bodyPr/>
        <a:lstStyle/>
        <a:p>
          <a:endParaRPr lang="es-ES"/>
        </a:p>
      </dgm:t>
    </dgm:pt>
    <dgm:pt modelId="{2978F63E-E3AD-8843-96AE-67917B0F506E}" type="sibTrans" cxnId="{EFB104DC-059E-2045-ACE8-E506F7744794}">
      <dgm:prSet/>
      <dgm:spPr/>
      <dgm:t>
        <a:bodyPr/>
        <a:lstStyle/>
        <a:p>
          <a:endParaRPr lang="es-ES"/>
        </a:p>
      </dgm:t>
    </dgm:pt>
    <dgm:pt modelId="{DD91D84D-92E5-9247-80C7-922C948B90B7}">
      <dgm:prSet/>
      <dgm:spPr/>
      <dgm:t>
        <a:bodyPr/>
        <a:lstStyle/>
        <a:p>
          <a:pPr rtl="0"/>
          <a:r>
            <a:rPr lang="es-ES" smtClean="0"/>
            <a:t>Información para elección de estudiantes</a:t>
          </a:r>
          <a:endParaRPr lang="es-ES"/>
        </a:p>
      </dgm:t>
    </dgm:pt>
    <dgm:pt modelId="{F42E9C80-CFAB-2741-A944-65D7AB98005D}" type="parTrans" cxnId="{958FBD75-91EB-7D4A-A59A-96CE01DDC6BB}">
      <dgm:prSet/>
      <dgm:spPr/>
      <dgm:t>
        <a:bodyPr/>
        <a:lstStyle/>
        <a:p>
          <a:endParaRPr lang="es-ES"/>
        </a:p>
      </dgm:t>
    </dgm:pt>
    <dgm:pt modelId="{47711DF4-8BAE-6743-A994-8B36F01972CE}" type="sibTrans" cxnId="{958FBD75-91EB-7D4A-A59A-96CE01DDC6BB}">
      <dgm:prSet/>
      <dgm:spPr/>
      <dgm:t>
        <a:bodyPr/>
        <a:lstStyle/>
        <a:p>
          <a:endParaRPr lang="es-ES"/>
        </a:p>
      </dgm:t>
    </dgm:pt>
    <dgm:pt modelId="{99B3BD1C-B5D3-264B-9EF7-969442C1691A}">
      <dgm:prSet/>
      <dgm:spPr/>
      <dgm:t>
        <a:bodyPr/>
        <a:lstStyle/>
        <a:p>
          <a:pPr rtl="0"/>
          <a:r>
            <a:rPr lang="es-ES" smtClean="0"/>
            <a:t>Constatación resultados del aprendizaje y empleabilidad</a:t>
          </a:r>
          <a:endParaRPr lang="es-ES"/>
        </a:p>
      </dgm:t>
    </dgm:pt>
    <dgm:pt modelId="{BD92D867-126F-0045-B888-AF8A517B1CA6}" type="parTrans" cxnId="{776F4BAF-AC48-C446-AE55-CEE755937C31}">
      <dgm:prSet/>
      <dgm:spPr/>
      <dgm:t>
        <a:bodyPr/>
        <a:lstStyle/>
        <a:p>
          <a:endParaRPr lang="es-ES"/>
        </a:p>
      </dgm:t>
    </dgm:pt>
    <dgm:pt modelId="{E80CC50F-DE62-A347-B048-3980306AFB6E}" type="sibTrans" cxnId="{776F4BAF-AC48-C446-AE55-CEE755937C31}">
      <dgm:prSet/>
      <dgm:spPr/>
      <dgm:t>
        <a:bodyPr/>
        <a:lstStyle/>
        <a:p>
          <a:endParaRPr lang="es-ES"/>
        </a:p>
      </dgm:t>
    </dgm:pt>
    <dgm:pt modelId="{93E6F59A-D219-244F-BFB6-8A6DCC202EE9}">
      <dgm:prSet/>
      <dgm:spPr/>
      <dgm:t>
        <a:bodyPr/>
        <a:lstStyle/>
        <a:p>
          <a:pPr rtl="0"/>
          <a:r>
            <a:rPr lang="es-ES" smtClean="0"/>
            <a:t>Regulación de costos y elegibilidad para recibir financiamiento público</a:t>
          </a:r>
          <a:endParaRPr lang="es-ES"/>
        </a:p>
      </dgm:t>
    </dgm:pt>
    <dgm:pt modelId="{900E692A-14D8-764F-B31C-D90DDFE7730B}" type="parTrans" cxnId="{C058C7D5-D9B6-D04F-AAB1-323FCB0C2593}">
      <dgm:prSet/>
      <dgm:spPr/>
      <dgm:t>
        <a:bodyPr/>
        <a:lstStyle/>
        <a:p>
          <a:endParaRPr lang="es-ES"/>
        </a:p>
      </dgm:t>
    </dgm:pt>
    <dgm:pt modelId="{072742FF-181C-9A4A-9F43-16E43046E93A}" type="sibTrans" cxnId="{C058C7D5-D9B6-D04F-AAB1-323FCB0C2593}">
      <dgm:prSet/>
      <dgm:spPr/>
      <dgm:t>
        <a:bodyPr/>
        <a:lstStyle/>
        <a:p>
          <a:endParaRPr lang="es-ES"/>
        </a:p>
      </dgm:t>
    </dgm:pt>
    <dgm:pt modelId="{BCBC79EB-6549-A747-A6DE-D333BB4DDDAF}" type="pres">
      <dgm:prSet presAssocID="{913014DB-9A8A-4840-98D4-B6EA598C22F4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ES"/>
        </a:p>
      </dgm:t>
    </dgm:pt>
    <dgm:pt modelId="{D867EDEE-E511-C548-9181-42F328CD61D0}" type="pres">
      <dgm:prSet presAssocID="{875C61FF-4EFC-0C4A-B3BF-49E888D936F8}" presName="thickLine" presStyleLbl="alignNode1" presStyleIdx="0" presStyleCnt="1"/>
      <dgm:spPr/>
    </dgm:pt>
    <dgm:pt modelId="{A9D24FF6-4A6C-7943-A12B-672A39A429B2}" type="pres">
      <dgm:prSet presAssocID="{875C61FF-4EFC-0C4A-B3BF-49E888D936F8}" presName="horz1" presStyleCnt="0"/>
      <dgm:spPr/>
    </dgm:pt>
    <dgm:pt modelId="{2FBBBE49-C351-4D46-BD91-416A52778A7B}" type="pres">
      <dgm:prSet presAssocID="{875C61FF-4EFC-0C4A-B3BF-49E888D936F8}" presName="tx1" presStyleLbl="revTx" presStyleIdx="0" presStyleCnt="8" custScaleX="137654"/>
      <dgm:spPr/>
      <dgm:t>
        <a:bodyPr/>
        <a:lstStyle/>
        <a:p>
          <a:endParaRPr lang="es-ES"/>
        </a:p>
      </dgm:t>
    </dgm:pt>
    <dgm:pt modelId="{A1BA3A22-50AB-AE47-B72D-A829AE9860BF}" type="pres">
      <dgm:prSet presAssocID="{875C61FF-4EFC-0C4A-B3BF-49E888D936F8}" presName="vert1" presStyleCnt="0"/>
      <dgm:spPr/>
    </dgm:pt>
    <dgm:pt modelId="{B2693628-BD9E-D74A-B653-07E6B946033A}" type="pres">
      <dgm:prSet presAssocID="{42F5D9AC-2676-FF46-BC1F-AAE93F9B81C0}" presName="vertSpace2a" presStyleCnt="0"/>
      <dgm:spPr/>
    </dgm:pt>
    <dgm:pt modelId="{F59E8267-5A4E-2949-8F87-7BCF2C403898}" type="pres">
      <dgm:prSet presAssocID="{42F5D9AC-2676-FF46-BC1F-AAE93F9B81C0}" presName="horz2" presStyleCnt="0"/>
      <dgm:spPr/>
    </dgm:pt>
    <dgm:pt modelId="{CABDF103-CD4D-6E40-A175-E6A740365894}" type="pres">
      <dgm:prSet presAssocID="{42F5D9AC-2676-FF46-BC1F-AAE93F9B81C0}" presName="horzSpace2" presStyleCnt="0"/>
      <dgm:spPr/>
    </dgm:pt>
    <dgm:pt modelId="{426E67F9-D214-3246-B0AB-3CD910619430}" type="pres">
      <dgm:prSet presAssocID="{42F5D9AC-2676-FF46-BC1F-AAE93F9B81C0}" presName="tx2" presStyleLbl="revTx" presStyleIdx="1" presStyleCnt="8"/>
      <dgm:spPr/>
      <dgm:t>
        <a:bodyPr/>
        <a:lstStyle/>
        <a:p>
          <a:endParaRPr lang="es-ES"/>
        </a:p>
      </dgm:t>
    </dgm:pt>
    <dgm:pt modelId="{5F1122FF-C981-4847-A5C3-794F7645AC03}" type="pres">
      <dgm:prSet presAssocID="{42F5D9AC-2676-FF46-BC1F-AAE93F9B81C0}" presName="vert2" presStyleCnt="0"/>
      <dgm:spPr/>
    </dgm:pt>
    <dgm:pt modelId="{B7937874-A1EC-4448-9878-C028DE60FB4E}" type="pres">
      <dgm:prSet presAssocID="{42F5D9AC-2676-FF46-BC1F-AAE93F9B81C0}" presName="thinLine2b" presStyleLbl="callout" presStyleIdx="0" presStyleCnt="7"/>
      <dgm:spPr/>
    </dgm:pt>
    <dgm:pt modelId="{32FF1D44-FEBA-3140-B3FB-87B8FDD140B3}" type="pres">
      <dgm:prSet presAssocID="{42F5D9AC-2676-FF46-BC1F-AAE93F9B81C0}" presName="vertSpace2b" presStyleCnt="0"/>
      <dgm:spPr/>
    </dgm:pt>
    <dgm:pt modelId="{BCF12A22-AB06-3440-AA13-75D22799CCC5}" type="pres">
      <dgm:prSet presAssocID="{DBB8D400-EE7E-AA4D-BA3A-A4C46B2678D8}" presName="horz2" presStyleCnt="0"/>
      <dgm:spPr/>
    </dgm:pt>
    <dgm:pt modelId="{89EDF0AC-77E5-E041-A0AA-462236762661}" type="pres">
      <dgm:prSet presAssocID="{DBB8D400-EE7E-AA4D-BA3A-A4C46B2678D8}" presName="horzSpace2" presStyleCnt="0"/>
      <dgm:spPr/>
    </dgm:pt>
    <dgm:pt modelId="{A2C9FCBC-4124-154A-B6D3-BADF762735D1}" type="pres">
      <dgm:prSet presAssocID="{DBB8D400-EE7E-AA4D-BA3A-A4C46B2678D8}" presName="tx2" presStyleLbl="revTx" presStyleIdx="2" presStyleCnt="8"/>
      <dgm:spPr/>
      <dgm:t>
        <a:bodyPr/>
        <a:lstStyle/>
        <a:p>
          <a:endParaRPr lang="es-ES"/>
        </a:p>
      </dgm:t>
    </dgm:pt>
    <dgm:pt modelId="{FC13E073-0C1A-274E-8D48-5335041C8CD9}" type="pres">
      <dgm:prSet presAssocID="{DBB8D400-EE7E-AA4D-BA3A-A4C46B2678D8}" presName="vert2" presStyleCnt="0"/>
      <dgm:spPr/>
    </dgm:pt>
    <dgm:pt modelId="{4270F237-9FA9-F845-B787-8A0C1594197A}" type="pres">
      <dgm:prSet presAssocID="{DBB8D400-EE7E-AA4D-BA3A-A4C46B2678D8}" presName="thinLine2b" presStyleLbl="callout" presStyleIdx="1" presStyleCnt="7"/>
      <dgm:spPr/>
    </dgm:pt>
    <dgm:pt modelId="{970ED70E-8041-2148-9DA8-85CAD4EC56E3}" type="pres">
      <dgm:prSet presAssocID="{DBB8D400-EE7E-AA4D-BA3A-A4C46B2678D8}" presName="vertSpace2b" presStyleCnt="0"/>
      <dgm:spPr/>
    </dgm:pt>
    <dgm:pt modelId="{A5D06138-9170-E346-977D-3F8A9F418605}" type="pres">
      <dgm:prSet presAssocID="{88DEB863-5E72-7E46-8853-CBA9FA26FBD4}" presName="horz2" presStyleCnt="0"/>
      <dgm:spPr/>
    </dgm:pt>
    <dgm:pt modelId="{62F7219D-5172-3345-99E1-6ADD7E312831}" type="pres">
      <dgm:prSet presAssocID="{88DEB863-5E72-7E46-8853-CBA9FA26FBD4}" presName="horzSpace2" presStyleCnt="0"/>
      <dgm:spPr/>
    </dgm:pt>
    <dgm:pt modelId="{C9283FEA-22AD-C548-B273-343ED85A00C3}" type="pres">
      <dgm:prSet presAssocID="{88DEB863-5E72-7E46-8853-CBA9FA26FBD4}" presName="tx2" presStyleLbl="revTx" presStyleIdx="3" presStyleCnt="8"/>
      <dgm:spPr/>
      <dgm:t>
        <a:bodyPr/>
        <a:lstStyle/>
        <a:p>
          <a:endParaRPr lang="es-ES"/>
        </a:p>
      </dgm:t>
    </dgm:pt>
    <dgm:pt modelId="{99BEB7C1-8BB3-AA4E-8A1D-2E5924BE235F}" type="pres">
      <dgm:prSet presAssocID="{88DEB863-5E72-7E46-8853-CBA9FA26FBD4}" presName="vert2" presStyleCnt="0"/>
      <dgm:spPr/>
    </dgm:pt>
    <dgm:pt modelId="{4EE2919C-4B89-E14C-B4C9-80F65B5B256E}" type="pres">
      <dgm:prSet presAssocID="{88DEB863-5E72-7E46-8853-CBA9FA26FBD4}" presName="thinLine2b" presStyleLbl="callout" presStyleIdx="2" presStyleCnt="7"/>
      <dgm:spPr/>
    </dgm:pt>
    <dgm:pt modelId="{96336E68-8E15-3F47-9653-F2D9F8ADA630}" type="pres">
      <dgm:prSet presAssocID="{88DEB863-5E72-7E46-8853-CBA9FA26FBD4}" presName="vertSpace2b" presStyleCnt="0"/>
      <dgm:spPr/>
    </dgm:pt>
    <dgm:pt modelId="{E2DEABE5-34E9-054C-8B46-27AED793E5FE}" type="pres">
      <dgm:prSet presAssocID="{C64D8B08-7739-5148-855C-F397E447F048}" presName="horz2" presStyleCnt="0"/>
      <dgm:spPr/>
    </dgm:pt>
    <dgm:pt modelId="{DDC0AA6F-8CDF-C744-B86D-9A16C9D1B726}" type="pres">
      <dgm:prSet presAssocID="{C64D8B08-7739-5148-855C-F397E447F048}" presName="horzSpace2" presStyleCnt="0"/>
      <dgm:spPr/>
    </dgm:pt>
    <dgm:pt modelId="{0E3135D1-689C-7748-965F-17E7F175F122}" type="pres">
      <dgm:prSet presAssocID="{C64D8B08-7739-5148-855C-F397E447F048}" presName="tx2" presStyleLbl="revTx" presStyleIdx="4" presStyleCnt="8"/>
      <dgm:spPr/>
      <dgm:t>
        <a:bodyPr/>
        <a:lstStyle/>
        <a:p>
          <a:endParaRPr lang="es-ES"/>
        </a:p>
      </dgm:t>
    </dgm:pt>
    <dgm:pt modelId="{BFC2BE78-213E-DC4B-8912-7B856FDAAD9B}" type="pres">
      <dgm:prSet presAssocID="{C64D8B08-7739-5148-855C-F397E447F048}" presName="vert2" presStyleCnt="0"/>
      <dgm:spPr/>
    </dgm:pt>
    <dgm:pt modelId="{C891EE83-05CE-3047-9FCE-2560E84E22FC}" type="pres">
      <dgm:prSet presAssocID="{C64D8B08-7739-5148-855C-F397E447F048}" presName="thinLine2b" presStyleLbl="callout" presStyleIdx="3" presStyleCnt="7"/>
      <dgm:spPr/>
    </dgm:pt>
    <dgm:pt modelId="{C7BEF5D0-462C-BA41-A9BD-555B7C1F5657}" type="pres">
      <dgm:prSet presAssocID="{C64D8B08-7739-5148-855C-F397E447F048}" presName="vertSpace2b" presStyleCnt="0"/>
      <dgm:spPr/>
    </dgm:pt>
    <dgm:pt modelId="{6AEAEA71-7802-CB4E-A57E-7A6D872E87EC}" type="pres">
      <dgm:prSet presAssocID="{DD91D84D-92E5-9247-80C7-922C948B90B7}" presName="horz2" presStyleCnt="0"/>
      <dgm:spPr/>
    </dgm:pt>
    <dgm:pt modelId="{B13F101E-EA88-B84C-915D-B840AAEB2411}" type="pres">
      <dgm:prSet presAssocID="{DD91D84D-92E5-9247-80C7-922C948B90B7}" presName="horzSpace2" presStyleCnt="0"/>
      <dgm:spPr/>
    </dgm:pt>
    <dgm:pt modelId="{93F959F0-1EB1-9C4B-9927-77A85E29319D}" type="pres">
      <dgm:prSet presAssocID="{DD91D84D-92E5-9247-80C7-922C948B90B7}" presName="tx2" presStyleLbl="revTx" presStyleIdx="5" presStyleCnt="8"/>
      <dgm:spPr/>
      <dgm:t>
        <a:bodyPr/>
        <a:lstStyle/>
        <a:p>
          <a:endParaRPr lang="es-ES"/>
        </a:p>
      </dgm:t>
    </dgm:pt>
    <dgm:pt modelId="{95F294CA-CDDF-6543-8A84-A7AB6825BA01}" type="pres">
      <dgm:prSet presAssocID="{DD91D84D-92E5-9247-80C7-922C948B90B7}" presName="vert2" presStyleCnt="0"/>
      <dgm:spPr/>
    </dgm:pt>
    <dgm:pt modelId="{C6EAF3B8-7829-8E42-B957-0DB1A8B4DC6F}" type="pres">
      <dgm:prSet presAssocID="{DD91D84D-92E5-9247-80C7-922C948B90B7}" presName="thinLine2b" presStyleLbl="callout" presStyleIdx="4" presStyleCnt="7"/>
      <dgm:spPr/>
    </dgm:pt>
    <dgm:pt modelId="{74F46B12-9677-A84A-9B84-886A03A65498}" type="pres">
      <dgm:prSet presAssocID="{DD91D84D-92E5-9247-80C7-922C948B90B7}" presName="vertSpace2b" presStyleCnt="0"/>
      <dgm:spPr/>
    </dgm:pt>
    <dgm:pt modelId="{7954478E-FC12-2643-8D88-48F0265A534C}" type="pres">
      <dgm:prSet presAssocID="{99B3BD1C-B5D3-264B-9EF7-969442C1691A}" presName="horz2" presStyleCnt="0"/>
      <dgm:spPr/>
    </dgm:pt>
    <dgm:pt modelId="{DFCF1699-6B85-9048-A80A-1A32E5EC55BD}" type="pres">
      <dgm:prSet presAssocID="{99B3BD1C-B5D3-264B-9EF7-969442C1691A}" presName="horzSpace2" presStyleCnt="0"/>
      <dgm:spPr/>
    </dgm:pt>
    <dgm:pt modelId="{BCF5C854-3181-AC48-B321-2918BBA6849E}" type="pres">
      <dgm:prSet presAssocID="{99B3BD1C-B5D3-264B-9EF7-969442C1691A}" presName="tx2" presStyleLbl="revTx" presStyleIdx="6" presStyleCnt="8"/>
      <dgm:spPr/>
      <dgm:t>
        <a:bodyPr/>
        <a:lstStyle/>
        <a:p>
          <a:endParaRPr lang="es-ES"/>
        </a:p>
      </dgm:t>
    </dgm:pt>
    <dgm:pt modelId="{E1B2EE0B-1523-8142-9669-1D2207B54DE2}" type="pres">
      <dgm:prSet presAssocID="{99B3BD1C-B5D3-264B-9EF7-969442C1691A}" presName="vert2" presStyleCnt="0"/>
      <dgm:spPr/>
    </dgm:pt>
    <dgm:pt modelId="{7C693282-1D7F-9244-9864-09DD9C3E7C98}" type="pres">
      <dgm:prSet presAssocID="{99B3BD1C-B5D3-264B-9EF7-969442C1691A}" presName="thinLine2b" presStyleLbl="callout" presStyleIdx="5" presStyleCnt="7"/>
      <dgm:spPr/>
    </dgm:pt>
    <dgm:pt modelId="{A169544F-CA7E-AA48-B44C-B1A61B161696}" type="pres">
      <dgm:prSet presAssocID="{99B3BD1C-B5D3-264B-9EF7-969442C1691A}" presName="vertSpace2b" presStyleCnt="0"/>
      <dgm:spPr/>
    </dgm:pt>
    <dgm:pt modelId="{C4A7C17A-A039-9041-871D-036FEE7CC99F}" type="pres">
      <dgm:prSet presAssocID="{93E6F59A-D219-244F-BFB6-8A6DCC202EE9}" presName="horz2" presStyleCnt="0"/>
      <dgm:spPr/>
    </dgm:pt>
    <dgm:pt modelId="{1A3E3E7A-6C15-254E-B456-5759E5F25A1F}" type="pres">
      <dgm:prSet presAssocID="{93E6F59A-D219-244F-BFB6-8A6DCC202EE9}" presName="horzSpace2" presStyleCnt="0"/>
      <dgm:spPr/>
    </dgm:pt>
    <dgm:pt modelId="{B184267F-D3F2-CF47-9720-775AFED1E506}" type="pres">
      <dgm:prSet presAssocID="{93E6F59A-D219-244F-BFB6-8A6DCC202EE9}" presName="tx2" presStyleLbl="revTx" presStyleIdx="7" presStyleCnt="8"/>
      <dgm:spPr/>
      <dgm:t>
        <a:bodyPr/>
        <a:lstStyle/>
        <a:p>
          <a:endParaRPr lang="es-ES"/>
        </a:p>
      </dgm:t>
    </dgm:pt>
    <dgm:pt modelId="{EB559EA4-E01A-3445-8871-C7D2906EFD92}" type="pres">
      <dgm:prSet presAssocID="{93E6F59A-D219-244F-BFB6-8A6DCC202EE9}" presName="vert2" presStyleCnt="0"/>
      <dgm:spPr/>
    </dgm:pt>
    <dgm:pt modelId="{1424AD7E-7D55-D846-849E-D420CD21840F}" type="pres">
      <dgm:prSet presAssocID="{93E6F59A-D219-244F-BFB6-8A6DCC202EE9}" presName="thinLine2b" presStyleLbl="callout" presStyleIdx="6" presStyleCnt="7"/>
      <dgm:spPr/>
    </dgm:pt>
    <dgm:pt modelId="{FE000A5E-9B82-A740-8856-DB3E28DAB604}" type="pres">
      <dgm:prSet presAssocID="{93E6F59A-D219-244F-BFB6-8A6DCC202EE9}" presName="vertSpace2b" presStyleCnt="0"/>
      <dgm:spPr/>
    </dgm:pt>
  </dgm:ptLst>
  <dgm:cxnLst>
    <dgm:cxn modelId="{958FBD75-91EB-7D4A-A59A-96CE01DDC6BB}" srcId="{875C61FF-4EFC-0C4A-B3BF-49E888D936F8}" destId="{DD91D84D-92E5-9247-80C7-922C948B90B7}" srcOrd="4" destOrd="0" parTransId="{F42E9C80-CFAB-2741-A944-65D7AB98005D}" sibTransId="{47711DF4-8BAE-6743-A994-8B36F01972CE}"/>
    <dgm:cxn modelId="{09B7C006-BDA7-E643-BABF-C0777FC3E977}" type="presOf" srcId="{88DEB863-5E72-7E46-8853-CBA9FA26FBD4}" destId="{C9283FEA-22AD-C548-B273-343ED85A00C3}" srcOrd="0" destOrd="0" presId="urn:microsoft.com/office/officeart/2008/layout/LinedList"/>
    <dgm:cxn modelId="{273214F7-1D78-3145-AF44-A27110456395}" srcId="{875C61FF-4EFC-0C4A-B3BF-49E888D936F8}" destId="{DBB8D400-EE7E-AA4D-BA3A-A4C46B2678D8}" srcOrd="1" destOrd="0" parTransId="{BF7E11F2-4FBB-2446-B3CA-9111D8992189}" sibTransId="{D41DADC7-EDE4-A646-B4F3-2A2B41399D11}"/>
    <dgm:cxn modelId="{F7AD190B-AE6E-0C4F-89F0-C7B7D6D97CD0}" srcId="{875C61FF-4EFC-0C4A-B3BF-49E888D936F8}" destId="{88DEB863-5E72-7E46-8853-CBA9FA26FBD4}" srcOrd="2" destOrd="0" parTransId="{FEB8B585-7E3D-174F-865F-82E675FB1E91}" sibTransId="{30B137EE-5EB5-A14A-8FB0-C6DFC244932E}"/>
    <dgm:cxn modelId="{3E65D6D4-5114-2D47-BD40-5B5CF1242B88}" srcId="{913014DB-9A8A-4840-98D4-B6EA598C22F4}" destId="{875C61FF-4EFC-0C4A-B3BF-49E888D936F8}" srcOrd="0" destOrd="0" parTransId="{DDC53170-6F1B-2343-84E7-B5BE6CEE7BAB}" sibTransId="{B0D3C7F3-9E9C-D047-9297-84A9A53192AA}"/>
    <dgm:cxn modelId="{15B44A37-EE96-8D44-B0B3-6E4C26318DD2}" type="presOf" srcId="{913014DB-9A8A-4840-98D4-B6EA598C22F4}" destId="{BCBC79EB-6549-A747-A6DE-D333BB4DDDAF}" srcOrd="0" destOrd="0" presId="urn:microsoft.com/office/officeart/2008/layout/LinedList"/>
    <dgm:cxn modelId="{CC96560F-C13A-BE45-9DCF-E82DB29E7E1F}" type="presOf" srcId="{93E6F59A-D219-244F-BFB6-8A6DCC202EE9}" destId="{B184267F-D3F2-CF47-9720-775AFED1E506}" srcOrd="0" destOrd="0" presId="urn:microsoft.com/office/officeart/2008/layout/LinedList"/>
    <dgm:cxn modelId="{05037A8E-3D17-E34A-9024-38D29268CDAC}" type="presOf" srcId="{DD91D84D-92E5-9247-80C7-922C948B90B7}" destId="{93F959F0-1EB1-9C4B-9927-77A85E29319D}" srcOrd="0" destOrd="0" presId="urn:microsoft.com/office/officeart/2008/layout/LinedList"/>
    <dgm:cxn modelId="{906F0E0B-649B-314D-97A7-8B69760BFFBA}" type="presOf" srcId="{99B3BD1C-B5D3-264B-9EF7-969442C1691A}" destId="{BCF5C854-3181-AC48-B321-2918BBA6849E}" srcOrd="0" destOrd="0" presId="urn:microsoft.com/office/officeart/2008/layout/LinedList"/>
    <dgm:cxn modelId="{32BCF5B7-3CB5-4848-BB04-25622677EE8C}" type="presOf" srcId="{DBB8D400-EE7E-AA4D-BA3A-A4C46B2678D8}" destId="{A2C9FCBC-4124-154A-B6D3-BADF762735D1}" srcOrd="0" destOrd="0" presId="urn:microsoft.com/office/officeart/2008/layout/LinedList"/>
    <dgm:cxn modelId="{708067E3-66C1-B647-BE12-8DCE75706D33}" srcId="{875C61FF-4EFC-0C4A-B3BF-49E888D936F8}" destId="{42F5D9AC-2676-FF46-BC1F-AAE93F9B81C0}" srcOrd="0" destOrd="0" parTransId="{30B1797A-A55C-D84C-AFC1-21BF09123F4F}" sibTransId="{CF2D7512-9A1A-5B47-8987-1DF804597F0B}"/>
    <dgm:cxn modelId="{71AE2371-2FAF-6F42-B579-1F0D724B37AE}" type="presOf" srcId="{42F5D9AC-2676-FF46-BC1F-AAE93F9B81C0}" destId="{426E67F9-D214-3246-B0AB-3CD910619430}" srcOrd="0" destOrd="0" presId="urn:microsoft.com/office/officeart/2008/layout/LinedList"/>
    <dgm:cxn modelId="{C058C7D5-D9B6-D04F-AAB1-323FCB0C2593}" srcId="{875C61FF-4EFC-0C4A-B3BF-49E888D936F8}" destId="{93E6F59A-D219-244F-BFB6-8A6DCC202EE9}" srcOrd="6" destOrd="0" parTransId="{900E692A-14D8-764F-B31C-D90DDFE7730B}" sibTransId="{072742FF-181C-9A4A-9F43-16E43046E93A}"/>
    <dgm:cxn modelId="{6AA48603-C571-4040-A571-E2F24CED28B9}" type="presOf" srcId="{875C61FF-4EFC-0C4A-B3BF-49E888D936F8}" destId="{2FBBBE49-C351-4D46-BD91-416A52778A7B}" srcOrd="0" destOrd="0" presId="urn:microsoft.com/office/officeart/2008/layout/LinedList"/>
    <dgm:cxn modelId="{EFB104DC-059E-2045-ACE8-E506F7744794}" srcId="{875C61FF-4EFC-0C4A-B3BF-49E888D936F8}" destId="{C64D8B08-7739-5148-855C-F397E447F048}" srcOrd="3" destOrd="0" parTransId="{86FE947F-0E59-284B-AE75-6FFF61951E00}" sibTransId="{2978F63E-E3AD-8843-96AE-67917B0F506E}"/>
    <dgm:cxn modelId="{776F4BAF-AC48-C446-AE55-CEE755937C31}" srcId="{875C61FF-4EFC-0C4A-B3BF-49E888D936F8}" destId="{99B3BD1C-B5D3-264B-9EF7-969442C1691A}" srcOrd="5" destOrd="0" parTransId="{BD92D867-126F-0045-B888-AF8A517B1CA6}" sibTransId="{E80CC50F-DE62-A347-B048-3980306AFB6E}"/>
    <dgm:cxn modelId="{489879D8-305C-9F42-8F81-9FDF668D2C21}" type="presOf" srcId="{C64D8B08-7739-5148-855C-F397E447F048}" destId="{0E3135D1-689C-7748-965F-17E7F175F122}" srcOrd="0" destOrd="0" presId="urn:microsoft.com/office/officeart/2008/layout/LinedList"/>
    <dgm:cxn modelId="{BDEB5AD0-1354-7547-A07C-FD1CBB07BF23}" type="presParOf" srcId="{BCBC79EB-6549-A747-A6DE-D333BB4DDDAF}" destId="{D867EDEE-E511-C548-9181-42F328CD61D0}" srcOrd="0" destOrd="0" presId="urn:microsoft.com/office/officeart/2008/layout/LinedList"/>
    <dgm:cxn modelId="{20823BAC-558F-5B4D-B4F6-FC7FAD5AF613}" type="presParOf" srcId="{BCBC79EB-6549-A747-A6DE-D333BB4DDDAF}" destId="{A9D24FF6-4A6C-7943-A12B-672A39A429B2}" srcOrd="1" destOrd="0" presId="urn:microsoft.com/office/officeart/2008/layout/LinedList"/>
    <dgm:cxn modelId="{FA0835A0-EADD-E646-A488-717824E6FCB4}" type="presParOf" srcId="{A9D24FF6-4A6C-7943-A12B-672A39A429B2}" destId="{2FBBBE49-C351-4D46-BD91-416A52778A7B}" srcOrd="0" destOrd="0" presId="urn:microsoft.com/office/officeart/2008/layout/LinedList"/>
    <dgm:cxn modelId="{0DDC3207-2B10-DC49-90B5-99A11D32A4B0}" type="presParOf" srcId="{A9D24FF6-4A6C-7943-A12B-672A39A429B2}" destId="{A1BA3A22-50AB-AE47-B72D-A829AE9860BF}" srcOrd="1" destOrd="0" presId="urn:microsoft.com/office/officeart/2008/layout/LinedList"/>
    <dgm:cxn modelId="{19CAD7EE-2C94-784E-8695-0D97AFDF7BC6}" type="presParOf" srcId="{A1BA3A22-50AB-AE47-B72D-A829AE9860BF}" destId="{B2693628-BD9E-D74A-B653-07E6B946033A}" srcOrd="0" destOrd="0" presId="urn:microsoft.com/office/officeart/2008/layout/LinedList"/>
    <dgm:cxn modelId="{26C88699-03BA-1543-A2C9-360BF929549C}" type="presParOf" srcId="{A1BA3A22-50AB-AE47-B72D-A829AE9860BF}" destId="{F59E8267-5A4E-2949-8F87-7BCF2C403898}" srcOrd="1" destOrd="0" presId="urn:microsoft.com/office/officeart/2008/layout/LinedList"/>
    <dgm:cxn modelId="{FAF72735-9B5B-2844-83D6-4650A2DB0143}" type="presParOf" srcId="{F59E8267-5A4E-2949-8F87-7BCF2C403898}" destId="{CABDF103-CD4D-6E40-A175-E6A740365894}" srcOrd="0" destOrd="0" presId="urn:microsoft.com/office/officeart/2008/layout/LinedList"/>
    <dgm:cxn modelId="{3CF563BF-6EA3-B149-9281-A019D017328D}" type="presParOf" srcId="{F59E8267-5A4E-2949-8F87-7BCF2C403898}" destId="{426E67F9-D214-3246-B0AB-3CD910619430}" srcOrd="1" destOrd="0" presId="urn:microsoft.com/office/officeart/2008/layout/LinedList"/>
    <dgm:cxn modelId="{DD2B2EC8-8BBD-E54B-8523-883236766897}" type="presParOf" srcId="{F59E8267-5A4E-2949-8F87-7BCF2C403898}" destId="{5F1122FF-C981-4847-A5C3-794F7645AC03}" srcOrd="2" destOrd="0" presId="urn:microsoft.com/office/officeart/2008/layout/LinedList"/>
    <dgm:cxn modelId="{8DFD7A39-F939-C442-AA61-CC90C05D4C58}" type="presParOf" srcId="{A1BA3A22-50AB-AE47-B72D-A829AE9860BF}" destId="{B7937874-A1EC-4448-9878-C028DE60FB4E}" srcOrd="2" destOrd="0" presId="urn:microsoft.com/office/officeart/2008/layout/LinedList"/>
    <dgm:cxn modelId="{9194F4DC-AF3D-3D4A-B2D5-727C229EBB2A}" type="presParOf" srcId="{A1BA3A22-50AB-AE47-B72D-A829AE9860BF}" destId="{32FF1D44-FEBA-3140-B3FB-87B8FDD140B3}" srcOrd="3" destOrd="0" presId="urn:microsoft.com/office/officeart/2008/layout/LinedList"/>
    <dgm:cxn modelId="{AF6C1CFF-1379-D84A-A933-667E3FEF9E57}" type="presParOf" srcId="{A1BA3A22-50AB-AE47-B72D-A829AE9860BF}" destId="{BCF12A22-AB06-3440-AA13-75D22799CCC5}" srcOrd="4" destOrd="0" presId="urn:microsoft.com/office/officeart/2008/layout/LinedList"/>
    <dgm:cxn modelId="{65158AF2-D094-DF46-8E35-690835E40B95}" type="presParOf" srcId="{BCF12A22-AB06-3440-AA13-75D22799CCC5}" destId="{89EDF0AC-77E5-E041-A0AA-462236762661}" srcOrd="0" destOrd="0" presId="urn:microsoft.com/office/officeart/2008/layout/LinedList"/>
    <dgm:cxn modelId="{14B1F639-E0C3-7147-BF11-2EB088ECCD43}" type="presParOf" srcId="{BCF12A22-AB06-3440-AA13-75D22799CCC5}" destId="{A2C9FCBC-4124-154A-B6D3-BADF762735D1}" srcOrd="1" destOrd="0" presId="urn:microsoft.com/office/officeart/2008/layout/LinedList"/>
    <dgm:cxn modelId="{760B0C5D-D0C7-0949-A5A3-E7A173E90B59}" type="presParOf" srcId="{BCF12A22-AB06-3440-AA13-75D22799CCC5}" destId="{FC13E073-0C1A-274E-8D48-5335041C8CD9}" srcOrd="2" destOrd="0" presId="urn:microsoft.com/office/officeart/2008/layout/LinedList"/>
    <dgm:cxn modelId="{1C883C50-1297-AA49-883A-54FE5F6A8448}" type="presParOf" srcId="{A1BA3A22-50AB-AE47-B72D-A829AE9860BF}" destId="{4270F237-9FA9-F845-B787-8A0C1594197A}" srcOrd="5" destOrd="0" presId="urn:microsoft.com/office/officeart/2008/layout/LinedList"/>
    <dgm:cxn modelId="{69EB06A9-C52D-3D4D-B463-F7F6E415E6E6}" type="presParOf" srcId="{A1BA3A22-50AB-AE47-B72D-A829AE9860BF}" destId="{970ED70E-8041-2148-9DA8-85CAD4EC56E3}" srcOrd="6" destOrd="0" presId="urn:microsoft.com/office/officeart/2008/layout/LinedList"/>
    <dgm:cxn modelId="{35C92749-947C-0549-8F05-4A1E3FDBCC6A}" type="presParOf" srcId="{A1BA3A22-50AB-AE47-B72D-A829AE9860BF}" destId="{A5D06138-9170-E346-977D-3F8A9F418605}" srcOrd="7" destOrd="0" presId="urn:microsoft.com/office/officeart/2008/layout/LinedList"/>
    <dgm:cxn modelId="{D25014CE-877B-1347-B349-EA11FF54774B}" type="presParOf" srcId="{A5D06138-9170-E346-977D-3F8A9F418605}" destId="{62F7219D-5172-3345-99E1-6ADD7E312831}" srcOrd="0" destOrd="0" presId="urn:microsoft.com/office/officeart/2008/layout/LinedList"/>
    <dgm:cxn modelId="{187F4AD8-B2EF-FB46-BFCE-33AC51A53E7C}" type="presParOf" srcId="{A5D06138-9170-E346-977D-3F8A9F418605}" destId="{C9283FEA-22AD-C548-B273-343ED85A00C3}" srcOrd="1" destOrd="0" presId="urn:microsoft.com/office/officeart/2008/layout/LinedList"/>
    <dgm:cxn modelId="{2DB4AA52-337F-2E41-BBA6-5E67D4C050D6}" type="presParOf" srcId="{A5D06138-9170-E346-977D-3F8A9F418605}" destId="{99BEB7C1-8BB3-AA4E-8A1D-2E5924BE235F}" srcOrd="2" destOrd="0" presId="urn:microsoft.com/office/officeart/2008/layout/LinedList"/>
    <dgm:cxn modelId="{E13C6761-92C5-664F-BE2D-0053F25C8F72}" type="presParOf" srcId="{A1BA3A22-50AB-AE47-B72D-A829AE9860BF}" destId="{4EE2919C-4B89-E14C-B4C9-80F65B5B256E}" srcOrd="8" destOrd="0" presId="urn:microsoft.com/office/officeart/2008/layout/LinedList"/>
    <dgm:cxn modelId="{5A36C893-4834-EA41-A217-1F74F572E3FA}" type="presParOf" srcId="{A1BA3A22-50AB-AE47-B72D-A829AE9860BF}" destId="{96336E68-8E15-3F47-9653-F2D9F8ADA630}" srcOrd="9" destOrd="0" presId="urn:microsoft.com/office/officeart/2008/layout/LinedList"/>
    <dgm:cxn modelId="{B4827E12-B3E9-124E-B06E-72CD7118F3D6}" type="presParOf" srcId="{A1BA3A22-50AB-AE47-B72D-A829AE9860BF}" destId="{E2DEABE5-34E9-054C-8B46-27AED793E5FE}" srcOrd="10" destOrd="0" presId="urn:microsoft.com/office/officeart/2008/layout/LinedList"/>
    <dgm:cxn modelId="{31628AE0-5D0A-F74D-96B4-41740B0304F7}" type="presParOf" srcId="{E2DEABE5-34E9-054C-8B46-27AED793E5FE}" destId="{DDC0AA6F-8CDF-C744-B86D-9A16C9D1B726}" srcOrd="0" destOrd="0" presId="urn:microsoft.com/office/officeart/2008/layout/LinedList"/>
    <dgm:cxn modelId="{68C3D950-A3A9-9746-8DBC-8FD8D33441BF}" type="presParOf" srcId="{E2DEABE5-34E9-054C-8B46-27AED793E5FE}" destId="{0E3135D1-689C-7748-965F-17E7F175F122}" srcOrd="1" destOrd="0" presId="urn:microsoft.com/office/officeart/2008/layout/LinedList"/>
    <dgm:cxn modelId="{E9A1BD0A-0B86-7B4C-91ED-42F5B13139CA}" type="presParOf" srcId="{E2DEABE5-34E9-054C-8B46-27AED793E5FE}" destId="{BFC2BE78-213E-DC4B-8912-7B856FDAAD9B}" srcOrd="2" destOrd="0" presId="urn:microsoft.com/office/officeart/2008/layout/LinedList"/>
    <dgm:cxn modelId="{0A061012-8343-654C-86B8-1D262807D86E}" type="presParOf" srcId="{A1BA3A22-50AB-AE47-B72D-A829AE9860BF}" destId="{C891EE83-05CE-3047-9FCE-2560E84E22FC}" srcOrd="11" destOrd="0" presId="urn:microsoft.com/office/officeart/2008/layout/LinedList"/>
    <dgm:cxn modelId="{00C83061-55DA-944F-8F30-A68D3E81582D}" type="presParOf" srcId="{A1BA3A22-50AB-AE47-B72D-A829AE9860BF}" destId="{C7BEF5D0-462C-BA41-A9BD-555B7C1F5657}" srcOrd="12" destOrd="0" presId="urn:microsoft.com/office/officeart/2008/layout/LinedList"/>
    <dgm:cxn modelId="{CB80E48C-679E-F74F-A121-7DB1525DDCBF}" type="presParOf" srcId="{A1BA3A22-50AB-AE47-B72D-A829AE9860BF}" destId="{6AEAEA71-7802-CB4E-A57E-7A6D872E87EC}" srcOrd="13" destOrd="0" presId="urn:microsoft.com/office/officeart/2008/layout/LinedList"/>
    <dgm:cxn modelId="{66413B03-BC42-5D4C-8994-A63FD7CDC538}" type="presParOf" srcId="{6AEAEA71-7802-CB4E-A57E-7A6D872E87EC}" destId="{B13F101E-EA88-B84C-915D-B840AAEB2411}" srcOrd="0" destOrd="0" presId="urn:microsoft.com/office/officeart/2008/layout/LinedList"/>
    <dgm:cxn modelId="{D1623C01-C9C7-934F-A2A8-36A28D7E598A}" type="presParOf" srcId="{6AEAEA71-7802-CB4E-A57E-7A6D872E87EC}" destId="{93F959F0-1EB1-9C4B-9927-77A85E29319D}" srcOrd="1" destOrd="0" presId="urn:microsoft.com/office/officeart/2008/layout/LinedList"/>
    <dgm:cxn modelId="{D981956B-C0BC-974C-B728-B596296D8D37}" type="presParOf" srcId="{6AEAEA71-7802-CB4E-A57E-7A6D872E87EC}" destId="{95F294CA-CDDF-6543-8A84-A7AB6825BA01}" srcOrd="2" destOrd="0" presId="urn:microsoft.com/office/officeart/2008/layout/LinedList"/>
    <dgm:cxn modelId="{1DC4BE57-626D-3240-924B-F7284B020E04}" type="presParOf" srcId="{A1BA3A22-50AB-AE47-B72D-A829AE9860BF}" destId="{C6EAF3B8-7829-8E42-B957-0DB1A8B4DC6F}" srcOrd="14" destOrd="0" presId="urn:microsoft.com/office/officeart/2008/layout/LinedList"/>
    <dgm:cxn modelId="{7E3043BA-4D68-8145-982E-01EC6DF291B4}" type="presParOf" srcId="{A1BA3A22-50AB-AE47-B72D-A829AE9860BF}" destId="{74F46B12-9677-A84A-9B84-886A03A65498}" srcOrd="15" destOrd="0" presId="urn:microsoft.com/office/officeart/2008/layout/LinedList"/>
    <dgm:cxn modelId="{2F1E8CD4-D397-7E47-8ADD-900465DBBD63}" type="presParOf" srcId="{A1BA3A22-50AB-AE47-B72D-A829AE9860BF}" destId="{7954478E-FC12-2643-8D88-48F0265A534C}" srcOrd="16" destOrd="0" presId="urn:microsoft.com/office/officeart/2008/layout/LinedList"/>
    <dgm:cxn modelId="{7FF26886-E85C-3741-BD7B-94B15FF756C2}" type="presParOf" srcId="{7954478E-FC12-2643-8D88-48F0265A534C}" destId="{DFCF1699-6B85-9048-A80A-1A32E5EC55BD}" srcOrd="0" destOrd="0" presId="urn:microsoft.com/office/officeart/2008/layout/LinedList"/>
    <dgm:cxn modelId="{A7BC07B4-2B57-3247-8B59-1057F511C4C1}" type="presParOf" srcId="{7954478E-FC12-2643-8D88-48F0265A534C}" destId="{BCF5C854-3181-AC48-B321-2918BBA6849E}" srcOrd="1" destOrd="0" presId="urn:microsoft.com/office/officeart/2008/layout/LinedList"/>
    <dgm:cxn modelId="{6FFC92F1-C3B4-8B45-8210-80866AA006E4}" type="presParOf" srcId="{7954478E-FC12-2643-8D88-48F0265A534C}" destId="{E1B2EE0B-1523-8142-9669-1D2207B54DE2}" srcOrd="2" destOrd="0" presId="urn:microsoft.com/office/officeart/2008/layout/LinedList"/>
    <dgm:cxn modelId="{928F14C4-B218-D846-8733-CE8EA94C7347}" type="presParOf" srcId="{A1BA3A22-50AB-AE47-B72D-A829AE9860BF}" destId="{7C693282-1D7F-9244-9864-09DD9C3E7C98}" srcOrd="17" destOrd="0" presId="urn:microsoft.com/office/officeart/2008/layout/LinedList"/>
    <dgm:cxn modelId="{2E94B3C6-5540-6A49-87DF-963506FC6F53}" type="presParOf" srcId="{A1BA3A22-50AB-AE47-B72D-A829AE9860BF}" destId="{A169544F-CA7E-AA48-B44C-B1A61B161696}" srcOrd="18" destOrd="0" presId="urn:microsoft.com/office/officeart/2008/layout/LinedList"/>
    <dgm:cxn modelId="{B7B06AEE-EDD1-A243-9B5A-1ADFC68375F4}" type="presParOf" srcId="{A1BA3A22-50AB-AE47-B72D-A829AE9860BF}" destId="{C4A7C17A-A039-9041-871D-036FEE7CC99F}" srcOrd="19" destOrd="0" presId="urn:microsoft.com/office/officeart/2008/layout/LinedList"/>
    <dgm:cxn modelId="{299ABAF3-CFB7-9A48-A65D-8279BD308CEE}" type="presParOf" srcId="{C4A7C17A-A039-9041-871D-036FEE7CC99F}" destId="{1A3E3E7A-6C15-254E-B456-5759E5F25A1F}" srcOrd="0" destOrd="0" presId="urn:microsoft.com/office/officeart/2008/layout/LinedList"/>
    <dgm:cxn modelId="{BA26AFC2-56FD-4B40-9F75-2396D3C460A3}" type="presParOf" srcId="{C4A7C17A-A039-9041-871D-036FEE7CC99F}" destId="{B184267F-D3F2-CF47-9720-775AFED1E506}" srcOrd="1" destOrd="0" presId="urn:microsoft.com/office/officeart/2008/layout/LinedList"/>
    <dgm:cxn modelId="{D91B684D-52EF-F24F-A055-A4744B8700DB}" type="presParOf" srcId="{C4A7C17A-A039-9041-871D-036FEE7CC99F}" destId="{EB559EA4-E01A-3445-8871-C7D2906EFD92}" srcOrd="2" destOrd="0" presId="urn:microsoft.com/office/officeart/2008/layout/LinedList"/>
    <dgm:cxn modelId="{85FE513B-38F6-504C-AE29-01C0570F5810}" type="presParOf" srcId="{A1BA3A22-50AB-AE47-B72D-A829AE9860BF}" destId="{1424AD7E-7D55-D846-849E-D420CD21840F}" srcOrd="20" destOrd="0" presId="urn:microsoft.com/office/officeart/2008/layout/LinedList"/>
    <dgm:cxn modelId="{1D0515C9-2A54-4349-95DE-CBEDB7653DD7}" type="presParOf" srcId="{A1BA3A22-50AB-AE47-B72D-A829AE9860BF}" destId="{FE000A5E-9B82-A740-8856-DB3E28DAB604}" srcOrd="2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55E20AE-0606-C640-88C7-F87C7661BD7F}" type="doc">
      <dgm:prSet loTypeId="urn:microsoft.com/office/officeart/2005/8/layout/vList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8CF7DEF1-D5F8-1548-9F06-6B9914844B94}">
      <dgm:prSet/>
      <dgm:spPr/>
      <dgm:t>
        <a:bodyPr/>
        <a:lstStyle/>
        <a:p>
          <a:pPr rtl="0"/>
          <a:r>
            <a:rPr lang="es-ES" smtClean="0"/>
            <a:t>Soberanía del consumidor y libre elección</a:t>
          </a:r>
          <a:endParaRPr lang="es-ES"/>
        </a:p>
      </dgm:t>
    </dgm:pt>
    <dgm:pt modelId="{F1D3FD26-FF53-7F43-A870-99458E3A63C4}" type="parTrans" cxnId="{DD5B275A-C621-C74D-A947-4978F8C4E5FF}">
      <dgm:prSet/>
      <dgm:spPr/>
      <dgm:t>
        <a:bodyPr/>
        <a:lstStyle/>
        <a:p>
          <a:endParaRPr lang="es-ES"/>
        </a:p>
      </dgm:t>
    </dgm:pt>
    <dgm:pt modelId="{9A08404B-8BDD-7747-B4CD-2C4EDB166C1F}" type="sibTrans" cxnId="{DD5B275A-C621-C74D-A947-4978F8C4E5FF}">
      <dgm:prSet/>
      <dgm:spPr/>
      <dgm:t>
        <a:bodyPr/>
        <a:lstStyle/>
        <a:p>
          <a:endParaRPr lang="es-ES"/>
        </a:p>
      </dgm:t>
    </dgm:pt>
    <dgm:pt modelId="{53514447-4EC8-7C47-8A62-177317BBB4AB}">
      <dgm:prSet/>
      <dgm:spPr/>
      <dgm:t>
        <a:bodyPr/>
        <a:lstStyle/>
        <a:p>
          <a:pPr rtl="0"/>
          <a:r>
            <a:rPr lang="es-ES" smtClean="0"/>
            <a:t>Competencia y opciones del ‘usuario’ (V, L y S)</a:t>
          </a:r>
          <a:endParaRPr lang="es-ES"/>
        </a:p>
      </dgm:t>
    </dgm:pt>
    <dgm:pt modelId="{083BD426-F0AC-FF4F-9248-A860D4B21B89}" type="parTrans" cxnId="{5FB48815-168A-1A44-B0B3-59DFF7A924DE}">
      <dgm:prSet/>
      <dgm:spPr/>
      <dgm:t>
        <a:bodyPr/>
        <a:lstStyle/>
        <a:p>
          <a:endParaRPr lang="es-ES"/>
        </a:p>
      </dgm:t>
    </dgm:pt>
    <dgm:pt modelId="{0C85684C-A7F9-6647-B7AD-E4F189937F7B}" type="sibTrans" cxnId="{5FB48815-168A-1A44-B0B3-59DFF7A924DE}">
      <dgm:prSet/>
      <dgm:spPr/>
      <dgm:t>
        <a:bodyPr/>
        <a:lstStyle/>
        <a:p>
          <a:endParaRPr lang="es-ES"/>
        </a:p>
      </dgm:t>
    </dgm:pt>
    <dgm:pt modelId="{24C355B8-80C2-E34F-9504-E10BC9361ED4}">
      <dgm:prSet/>
      <dgm:spPr/>
      <dgm:t>
        <a:bodyPr/>
        <a:lstStyle/>
        <a:p>
          <a:pPr rtl="0"/>
          <a:r>
            <a:rPr lang="es-ES" smtClean="0"/>
            <a:t>Asimetrías de información y distorsiones competitivas</a:t>
          </a:r>
          <a:endParaRPr lang="es-ES"/>
        </a:p>
      </dgm:t>
    </dgm:pt>
    <dgm:pt modelId="{713EB3D5-E6DC-2C4E-9A36-ED942E7D4467}" type="parTrans" cxnId="{F572E0C5-1950-914E-BC01-6736140982D8}">
      <dgm:prSet/>
      <dgm:spPr/>
      <dgm:t>
        <a:bodyPr/>
        <a:lstStyle/>
        <a:p>
          <a:endParaRPr lang="es-ES"/>
        </a:p>
      </dgm:t>
    </dgm:pt>
    <dgm:pt modelId="{408D0071-AF28-2A45-92A2-080FAFB3BBB9}" type="sibTrans" cxnId="{F572E0C5-1950-914E-BC01-6736140982D8}">
      <dgm:prSet/>
      <dgm:spPr/>
      <dgm:t>
        <a:bodyPr/>
        <a:lstStyle/>
        <a:p>
          <a:endParaRPr lang="es-ES"/>
        </a:p>
      </dgm:t>
    </dgm:pt>
    <dgm:pt modelId="{6DF5C455-B2A2-D94F-AA26-0DAF04A0E699}">
      <dgm:prSet/>
      <dgm:spPr/>
      <dgm:t>
        <a:bodyPr/>
        <a:lstStyle/>
        <a:p>
          <a:pPr rtl="0"/>
          <a:r>
            <a:rPr lang="es-ES" dirty="0" smtClean="0"/>
            <a:t>Tendencia a poner el test de calidad en empleabilidad</a:t>
          </a:r>
          <a:endParaRPr lang="es-ES" dirty="0"/>
        </a:p>
      </dgm:t>
    </dgm:pt>
    <dgm:pt modelId="{C4E1F3B1-4F97-8343-99E2-578C193F673D}" type="parTrans" cxnId="{57F3FFF4-87F2-C14F-AE38-892639905F18}">
      <dgm:prSet/>
      <dgm:spPr/>
      <dgm:t>
        <a:bodyPr/>
        <a:lstStyle/>
        <a:p>
          <a:endParaRPr lang="es-ES"/>
        </a:p>
      </dgm:t>
    </dgm:pt>
    <dgm:pt modelId="{9474B1B7-6D07-2241-A8A5-9FC2B55F5172}" type="sibTrans" cxnId="{57F3FFF4-87F2-C14F-AE38-892639905F18}">
      <dgm:prSet/>
      <dgm:spPr/>
      <dgm:t>
        <a:bodyPr/>
        <a:lstStyle/>
        <a:p>
          <a:endParaRPr lang="es-ES"/>
        </a:p>
      </dgm:t>
    </dgm:pt>
    <dgm:pt modelId="{D1CD1892-D82E-F94E-81CF-5939070FA0C8}">
      <dgm:prSet/>
      <dgm:spPr/>
      <dgm:t>
        <a:bodyPr/>
        <a:lstStyle/>
        <a:p>
          <a:pPr rtl="0"/>
          <a:r>
            <a:rPr lang="es-ES" smtClean="0"/>
            <a:t>Control por ‘partes interesadas’</a:t>
          </a:r>
          <a:endParaRPr lang="es-ES"/>
        </a:p>
      </dgm:t>
    </dgm:pt>
    <dgm:pt modelId="{4ABE5169-A42C-894F-A114-04DEC6E87664}" type="parTrans" cxnId="{30759640-2EA1-F542-BED4-526336268D96}">
      <dgm:prSet/>
      <dgm:spPr/>
      <dgm:t>
        <a:bodyPr/>
        <a:lstStyle/>
        <a:p>
          <a:endParaRPr lang="es-ES"/>
        </a:p>
      </dgm:t>
    </dgm:pt>
    <dgm:pt modelId="{98E18FEC-D98F-2A45-8AA6-847A65D6EAE8}" type="sibTrans" cxnId="{30759640-2EA1-F542-BED4-526336268D96}">
      <dgm:prSet/>
      <dgm:spPr/>
      <dgm:t>
        <a:bodyPr/>
        <a:lstStyle/>
        <a:p>
          <a:endParaRPr lang="es-ES"/>
        </a:p>
      </dgm:t>
    </dgm:pt>
    <dgm:pt modelId="{CA2A0563-127A-C341-8746-49B65A199DC9}">
      <dgm:prSet/>
      <dgm:spPr/>
      <dgm:t>
        <a:bodyPr/>
        <a:lstStyle/>
        <a:p>
          <a:pPr rtl="0"/>
          <a:r>
            <a:rPr lang="es-ES" smtClean="0"/>
            <a:t>Empleadores</a:t>
          </a:r>
          <a:endParaRPr lang="es-ES"/>
        </a:p>
      </dgm:t>
    </dgm:pt>
    <dgm:pt modelId="{20F4B3BC-250A-3342-A0AB-F2D30CABA7E6}" type="parTrans" cxnId="{139C9B63-80F0-844B-887C-8FF31C25A156}">
      <dgm:prSet/>
      <dgm:spPr/>
      <dgm:t>
        <a:bodyPr/>
        <a:lstStyle/>
        <a:p>
          <a:endParaRPr lang="es-ES"/>
        </a:p>
      </dgm:t>
    </dgm:pt>
    <dgm:pt modelId="{9E4D0CD1-D4DB-F44B-B9A2-C418CF6ECA18}" type="sibTrans" cxnId="{139C9B63-80F0-844B-887C-8FF31C25A156}">
      <dgm:prSet/>
      <dgm:spPr/>
      <dgm:t>
        <a:bodyPr/>
        <a:lstStyle/>
        <a:p>
          <a:endParaRPr lang="es-ES"/>
        </a:p>
      </dgm:t>
    </dgm:pt>
    <dgm:pt modelId="{C4F9B40E-BE73-1E47-AB2D-254599E19413}">
      <dgm:prSet/>
      <dgm:spPr/>
      <dgm:t>
        <a:bodyPr/>
        <a:lstStyle/>
        <a:p>
          <a:pPr rtl="0"/>
          <a:r>
            <a:rPr lang="es-ES" smtClean="0"/>
            <a:t>Ciudadanos y movimientos sociales</a:t>
          </a:r>
          <a:endParaRPr lang="es-ES"/>
        </a:p>
      </dgm:t>
    </dgm:pt>
    <dgm:pt modelId="{97D7D1DD-1ED7-EF4A-9F86-48961632F159}" type="parTrans" cxnId="{8DB9A9C4-47EE-8247-AF48-C02938376FA7}">
      <dgm:prSet/>
      <dgm:spPr/>
      <dgm:t>
        <a:bodyPr/>
        <a:lstStyle/>
        <a:p>
          <a:endParaRPr lang="es-ES"/>
        </a:p>
      </dgm:t>
    </dgm:pt>
    <dgm:pt modelId="{1C4C921A-52DF-904E-9D7C-7FCC6A32ED45}" type="sibTrans" cxnId="{8DB9A9C4-47EE-8247-AF48-C02938376FA7}">
      <dgm:prSet/>
      <dgm:spPr/>
      <dgm:t>
        <a:bodyPr/>
        <a:lstStyle/>
        <a:p>
          <a:endParaRPr lang="es-ES"/>
        </a:p>
      </dgm:t>
    </dgm:pt>
    <dgm:pt modelId="{ABF7B185-ED9B-6545-94AE-CB1F98398EB0}">
      <dgm:prSet/>
      <dgm:spPr/>
      <dgm:t>
        <a:bodyPr/>
        <a:lstStyle/>
        <a:p>
          <a:pPr rtl="0"/>
          <a:r>
            <a:rPr lang="es-ES" smtClean="0"/>
            <a:t>Consumidores, sus derechos y protección</a:t>
          </a:r>
          <a:endParaRPr lang="es-ES"/>
        </a:p>
      </dgm:t>
    </dgm:pt>
    <dgm:pt modelId="{3868FB4F-8D74-A34D-BFBE-780461262CAF}" type="parTrans" cxnId="{E6201E29-102C-6241-AD12-14828FB26AA4}">
      <dgm:prSet/>
      <dgm:spPr/>
      <dgm:t>
        <a:bodyPr/>
        <a:lstStyle/>
        <a:p>
          <a:endParaRPr lang="es-ES"/>
        </a:p>
      </dgm:t>
    </dgm:pt>
    <dgm:pt modelId="{F590A405-6B01-5240-B6FB-17F230AC0654}" type="sibTrans" cxnId="{E6201E29-102C-6241-AD12-14828FB26AA4}">
      <dgm:prSet/>
      <dgm:spPr/>
      <dgm:t>
        <a:bodyPr/>
        <a:lstStyle/>
        <a:p>
          <a:endParaRPr lang="es-ES"/>
        </a:p>
      </dgm:t>
    </dgm:pt>
    <dgm:pt modelId="{1F57121D-3FB7-0245-830F-B89AE089A0A0}">
      <dgm:prSet/>
      <dgm:spPr/>
      <dgm:t>
        <a:bodyPr/>
        <a:lstStyle/>
        <a:p>
          <a:pPr rtl="0"/>
          <a:r>
            <a:rPr lang="es-ES" smtClean="0"/>
            <a:t>Asociaciones profesionales</a:t>
          </a:r>
          <a:endParaRPr lang="es-ES"/>
        </a:p>
      </dgm:t>
    </dgm:pt>
    <dgm:pt modelId="{8A5044FE-0925-B54B-8ABC-5FB4BCDA1217}" type="parTrans" cxnId="{58CCA25D-D297-BB4F-AAAC-9B1E4A57E7FD}">
      <dgm:prSet/>
      <dgm:spPr/>
      <dgm:t>
        <a:bodyPr/>
        <a:lstStyle/>
        <a:p>
          <a:endParaRPr lang="es-ES"/>
        </a:p>
      </dgm:t>
    </dgm:pt>
    <dgm:pt modelId="{4DFA9626-1FBE-9E49-B319-3E4DB0DE9797}" type="sibTrans" cxnId="{58CCA25D-D297-BB4F-AAAC-9B1E4A57E7FD}">
      <dgm:prSet/>
      <dgm:spPr/>
      <dgm:t>
        <a:bodyPr/>
        <a:lstStyle/>
        <a:p>
          <a:endParaRPr lang="es-ES"/>
        </a:p>
      </dgm:t>
    </dgm:pt>
    <dgm:pt modelId="{37A48BF3-0E78-6849-BE44-86D9A76A5E4F}" type="pres">
      <dgm:prSet presAssocID="{655E20AE-0606-C640-88C7-F87C7661BD7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2F1983F-8C61-DF49-8DA0-074BA315959A}" type="pres">
      <dgm:prSet presAssocID="{8CF7DEF1-D5F8-1548-9F06-6B9914844B9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C7255C5-B3DE-7047-BEFC-37A77713E4AB}" type="pres">
      <dgm:prSet presAssocID="{8CF7DEF1-D5F8-1548-9F06-6B9914844B94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C927982-0E32-554E-B106-11C237E4BBEF}" type="pres">
      <dgm:prSet presAssocID="{D1CD1892-D82E-F94E-81CF-5939070FA0C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0B414EA-4844-8C42-8D34-AC29D711949F}" type="pres">
      <dgm:prSet presAssocID="{D1CD1892-D82E-F94E-81CF-5939070FA0C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139C9B63-80F0-844B-887C-8FF31C25A156}" srcId="{D1CD1892-D82E-F94E-81CF-5939070FA0C8}" destId="{CA2A0563-127A-C341-8746-49B65A199DC9}" srcOrd="0" destOrd="0" parTransId="{20F4B3BC-250A-3342-A0AB-F2D30CABA7E6}" sibTransId="{9E4D0CD1-D4DB-F44B-B9A2-C418CF6ECA18}"/>
    <dgm:cxn modelId="{2D0BF0F1-E1BE-FD4A-B6DF-AA2B9B8B5330}" type="presOf" srcId="{8CF7DEF1-D5F8-1548-9F06-6B9914844B94}" destId="{C2F1983F-8C61-DF49-8DA0-074BA315959A}" srcOrd="0" destOrd="0" presId="urn:microsoft.com/office/officeart/2005/8/layout/vList2"/>
    <dgm:cxn modelId="{CEDAEC05-226F-CF45-B780-5C9C3DEFA56B}" type="presOf" srcId="{ABF7B185-ED9B-6545-94AE-CB1F98398EB0}" destId="{20B414EA-4844-8C42-8D34-AC29D711949F}" srcOrd="0" destOrd="2" presId="urn:microsoft.com/office/officeart/2005/8/layout/vList2"/>
    <dgm:cxn modelId="{F572E0C5-1950-914E-BC01-6736140982D8}" srcId="{8CF7DEF1-D5F8-1548-9F06-6B9914844B94}" destId="{24C355B8-80C2-E34F-9504-E10BC9361ED4}" srcOrd="1" destOrd="0" parTransId="{713EB3D5-E6DC-2C4E-9A36-ED942E7D4467}" sibTransId="{408D0071-AF28-2A45-92A2-080FAFB3BBB9}"/>
    <dgm:cxn modelId="{58CCA25D-D297-BB4F-AAAC-9B1E4A57E7FD}" srcId="{D1CD1892-D82E-F94E-81CF-5939070FA0C8}" destId="{1F57121D-3FB7-0245-830F-B89AE089A0A0}" srcOrd="3" destOrd="0" parTransId="{8A5044FE-0925-B54B-8ABC-5FB4BCDA1217}" sibTransId="{4DFA9626-1FBE-9E49-B319-3E4DB0DE9797}"/>
    <dgm:cxn modelId="{5FB48815-168A-1A44-B0B3-59DFF7A924DE}" srcId="{8CF7DEF1-D5F8-1548-9F06-6B9914844B94}" destId="{53514447-4EC8-7C47-8A62-177317BBB4AB}" srcOrd="0" destOrd="0" parTransId="{083BD426-F0AC-FF4F-9248-A860D4B21B89}" sibTransId="{0C85684C-A7F9-6647-B7AD-E4F189937F7B}"/>
    <dgm:cxn modelId="{57F3FFF4-87F2-C14F-AE38-892639905F18}" srcId="{8CF7DEF1-D5F8-1548-9F06-6B9914844B94}" destId="{6DF5C455-B2A2-D94F-AA26-0DAF04A0E699}" srcOrd="2" destOrd="0" parTransId="{C4E1F3B1-4F97-8343-99E2-578C193F673D}" sibTransId="{9474B1B7-6D07-2241-A8A5-9FC2B55F5172}"/>
    <dgm:cxn modelId="{42C361D6-9290-7F4B-B408-DD6D57C43070}" type="presOf" srcId="{1F57121D-3FB7-0245-830F-B89AE089A0A0}" destId="{20B414EA-4844-8C42-8D34-AC29D711949F}" srcOrd="0" destOrd="3" presId="urn:microsoft.com/office/officeart/2005/8/layout/vList2"/>
    <dgm:cxn modelId="{EECE5796-6583-BE40-B5B6-9FBBCCC5040A}" type="presOf" srcId="{C4F9B40E-BE73-1E47-AB2D-254599E19413}" destId="{20B414EA-4844-8C42-8D34-AC29D711949F}" srcOrd="0" destOrd="1" presId="urn:microsoft.com/office/officeart/2005/8/layout/vList2"/>
    <dgm:cxn modelId="{A58DFC74-A819-6B45-9ADB-8DDBC2C23179}" type="presOf" srcId="{655E20AE-0606-C640-88C7-F87C7661BD7F}" destId="{37A48BF3-0E78-6849-BE44-86D9A76A5E4F}" srcOrd="0" destOrd="0" presId="urn:microsoft.com/office/officeart/2005/8/layout/vList2"/>
    <dgm:cxn modelId="{30759640-2EA1-F542-BED4-526336268D96}" srcId="{655E20AE-0606-C640-88C7-F87C7661BD7F}" destId="{D1CD1892-D82E-F94E-81CF-5939070FA0C8}" srcOrd="1" destOrd="0" parTransId="{4ABE5169-A42C-894F-A114-04DEC6E87664}" sibTransId="{98E18FEC-D98F-2A45-8AA6-847A65D6EAE8}"/>
    <dgm:cxn modelId="{1AD619C4-2C8B-634F-9DA5-71503ABD060C}" type="presOf" srcId="{D1CD1892-D82E-F94E-81CF-5939070FA0C8}" destId="{0C927982-0E32-554E-B106-11C237E4BBEF}" srcOrd="0" destOrd="0" presId="urn:microsoft.com/office/officeart/2005/8/layout/vList2"/>
    <dgm:cxn modelId="{6F8C51FD-2499-214F-BC79-6E061F5CD240}" type="presOf" srcId="{24C355B8-80C2-E34F-9504-E10BC9361ED4}" destId="{AC7255C5-B3DE-7047-BEFC-37A77713E4AB}" srcOrd="0" destOrd="1" presId="urn:microsoft.com/office/officeart/2005/8/layout/vList2"/>
    <dgm:cxn modelId="{E9557FFC-5E21-A141-9ED4-BA4205302F11}" type="presOf" srcId="{CA2A0563-127A-C341-8746-49B65A199DC9}" destId="{20B414EA-4844-8C42-8D34-AC29D711949F}" srcOrd="0" destOrd="0" presId="urn:microsoft.com/office/officeart/2005/8/layout/vList2"/>
    <dgm:cxn modelId="{DD5B275A-C621-C74D-A947-4978F8C4E5FF}" srcId="{655E20AE-0606-C640-88C7-F87C7661BD7F}" destId="{8CF7DEF1-D5F8-1548-9F06-6B9914844B94}" srcOrd="0" destOrd="0" parTransId="{F1D3FD26-FF53-7F43-A870-99458E3A63C4}" sibTransId="{9A08404B-8BDD-7747-B4CD-2C4EDB166C1F}"/>
    <dgm:cxn modelId="{64B29AA5-281D-5F43-B67C-18B04DBE7882}" type="presOf" srcId="{53514447-4EC8-7C47-8A62-177317BBB4AB}" destId="{AC7255C5-B3DE-7047-BEFC-37A77713E4AB}" srcOrd="0" destOrd="0" presId="urn:microsoft.com/office/officeart/2005/8/layout/vList2"/>
    <dgm:cxn modelId="{8DB9A9C4-47EE-8247-AF48-C02938376FA7}" srcId="{D1CD1892-D82E-F94E-81CF-5939070FA0C8}" destId="{C4F9B40E-BE73-1E47-AB2D-254599E19413}" srcOrd="1" destOrd="0" parTransId="{97D7D1DD-1ED7-EF4A-9F86-48961632F159}" sibTransId="{1C4C921A-52DF-904E-9D7C-7FCC6A32ED45}"/>
    <dgm:cxn modelId="{E6201E29-102C-6241-AD12-14828FB26AA4}" srcId="{D1CD1892-D82E-F94E-81CF-5939070FA0C8}" destId="{ABF7B185-ED9B-6545-94AE-CB1F98398EB0}" srcOrd="2" destOrd="0" parTransId="{3868FB4F-8D74-A34D-BFBE-780461262CAF}" sibTransId="{F590A405-6B01-5240-B6FB-17F230AC0654}"/>
    <dgm:cxn modelId="{E49ACE95-A7F7-0E4C-8978-0237776B0EC7}" type="presOf" srcId="{6DF5C455-B2A2-D94F-AA26-0DAF04A0E699}" destId="{AC7255C5-B3DE-7047-BEFC-37A77713E4AB}" srcOrd="0" destOrd="2" presId="urn:microsoft.com/office/officeart/2005/8/layout/vList2"/>
    <dgm:cxn modelId="{4F83EE77-2E26-2249-A2A7-8B2695662D8E}" type="presParOf" srcId="{37A48BF3-0E78-6849-BE44-86D9A76A5E4F}" destId="{C2F1983F-8C61-DF49-8DA0-074BA315959A}" srcOrd="0" destOrd="0" presId="urn:microsoft.com/office/officeart/2005/8/layout/vList2"/>
    <dgm:cxn modelId="{4EE46C0A-D986-DF4B-B135-67015F7A873F}" type="presParOf" srcId="{37A48BF3-0E78-6849-BE44-86D9A76A5E4F}" destId="{AC7255C5-B3DE-7047-BEFC-37A77713E4AB}" srcOrd="1" destOrd="0" presId="urn:microsoft.com/office/officeart/2005/8/layout/vList2"/>
    <dgm:cxn modelId="{EB73AC2B-8D51-8F46-A235-6F2D60A2F56F}" type="presParOf" srcId="{37A48BF3-0E78-6849-BE44-86D9A76A5E4F}" destId="{0C927982-0E32-554E-B106-11C237E4BBEF}" srcOrd="2" destOrd="0" presId="urn:microsoft.com/office/officeart/2005/8/layout/vList2"/>
    <dgm:cxn modelId="{E2DA0D0F-3B71-BA4A-84ED-3843D8472101}" type="presParOf" srcId="{37A48BF3-0E78-6849-BE44-86D9A76A5E4F}" destId="{20B414EA-4844-8C42-8D34-AC29D711949F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C73919-AACE-AB40-9474-C41747FB3F1C}">
      <dsp:nvSpPr>
        <dsp:cNvPr id="0" name=""/>
        <dsp:cNvSpPr/>
      </dsp:nvSpPr>
      <dsp:spPr>
        <a:xfrm>
          <a:off x="0" y="543261"/>
          <a:ext cx="8229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2C4DFA-FCCB-0F45-AD7F-39786DCCA739}">
      <dsp:nvSpPr>
        <dsp:cNvPr id="0" name=""/>
        <dsp:cNvSpPr/>
      </dsp:nvSpPr>
      <dsp:spPr>
        <a:xfrm>
          <a:off x="411480" y="41421"/>
          <a:ext cx="5760720" cy="10036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400" kern="1200" dirty="0" smtClean="0"/>
            <a:t>Escenarios cambiantes</a:t>
          </a:r>
          <a:endParaRPr lang="es-ES" sz="3400" kern="1200" dirty="0"/>
        </a:p>
      </dsp:txBody>
      <dsp:txXfrm>
        <a:off x="460476" y="90417"/>
        <a:ext cx="5662728" cy="905688"/>
      </dsp:txXfrm>
    </dsp:sp>
    <dsp:sp modelId="{C18709ED-69DB-B645-8189-E79033AF65CA}">
      <dsp:nvSpPr>
        <dsp:cNvPr id="0" name=""/>
        <dsp:cNvSpPr/>
      </dsp:nvSpPr>
      <dsp:spPr>
        <a:xfrm>
          <a:off x="0" y="2085501"/>
          <a:ext cx="8229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7D2703-4EA1-7F49-85B1-D6C06F6BEF98}">
      <dsp:nvSpPr>
        <dsp:cNvPr id="0" name=""/>
        <dsp:cNvSpPr/>
      </dsp:nvSpPr>
      <dsp:spPr>
        <a:xfrm>
          <a:off x="411480" y="1583661"/>
          <a:ext cx="5760720" cy="10036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400" kern="1200" dirty="0" smtClean="0"/>
            <a:t>Instancias y dinámicas</a:t>
          </a:r>
          <a:endParaRPr lang="es-ES" sz="3400" kern="1200" dirty="0"/>
        </a:p>
      </dsp:txBody>
      <dsp:txXfrm>
        <a:off x="460476" y="1632657"/>
        <a:ext cx="5662728" cy="905688"/>
      </dsp:txXfrm>
    </dsp:sp>
    <dsp:sp modelId="{D976D753-EBFC-BF4F-A2F9-EF09D98CAE26}">
      <dsp:nvSpPr>
        <dsp:cNvPr id="0" name=""/>
        <dsp:cNvSpPr/>
      </dsp:nvSpPr>
      <dsp:spPr>
        <a:xfrm>
          <a:off x="0" y="3627741"/>
          <a:ext cx="8229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E3D024-AED1-9240-85F6-115F1C1887E2}">
      <dsp:nvSpPr>
        <dsp:cNvPr id="0" name=""/>
        <dsp:cNvSpPr/>
      </dsp:nvSpPr>
      <dsp:spPr>
        <a:xfrm>
          <a:off x="411480" y="3125901"/>
          <a:ext cx="5760720" cy="10036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400" kern="1200" dirty="0" smtClean="0"/>
            <a:t>Procedimientos y prácticas</a:t>
          </a:r>
          <a:endParaRPr lang="es-ES" sz="3400" kern="1200" dirty="0"/>
        </a:p>
      </dsp:txBody>
      <dsp:txXfrm>
        <a:off x="460476" y="3174897"/>
        <a:ext cx="5662728" cy="90568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23FE8D-F390-1649-BEC7-93794DB9B344}">
      <dsp:nvSpPr>
        <dsp:cNvPr id="0" name=""/>
        <dsp:cNvSpPr/>
      </dsp:nvSpPr>
      <dsp:spPr>
        <a:xfrm>
          <a:off x="0" y="685641"/>
          <a:ext cx="8229600" cy="57563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smtClean="0"/>
            <a:t>Examinadores externos para exámenes internos</a:t>
          </a:r>
          <a:endParaRPr lang="es-ES" sz="2400" kern="1200"/>
        </a:p>
      </dsp:txBody>
      <dsp:txXfrm>
        <a:off x="28100" y="713741"/>
        <a:ext cx="8173400" cy="519439"/>
      </dsp:txXfrm>
    </dsp:sp>
    <dsp:sp modelId="{7E1BF71C-8067-D047-ABA3-7405FEC8D172}">
      <dsp:nvSpPr>
        <dsp:cNvPr id="0" name=""/>
        <dsp:cNvSpPr/>
      </dsp:nvSpPr>
      <dsp:spPr>
        <a:xfrm>
          <a:off x="0" y="1330401"/>
          <a:ext cx="8229600" cy="57563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smtClean="0"/>
            <a:t>Auditorías académicas internas</a:t>
          </a:r>
          <a:endParaRPr lang="es-ES" sz="2400" kern="1200"/>
        </a:p>
      </dsp:txBody>
      <dsp:txXfrm>
        <a:off x="28100" y="1358501"/>
        <a:ext cx="8173400" cy="519439"/>
      </dsp:txXfrm>
    </dsp:sp>
    <dsp:sp modelId="{4A74093B-E2F4-954D-B7A4-6988CB484321}">
      <dsp:nvSpPr>
        <dsp:cNvPr id="0" name=""/>
        <dsp:cNvSpPr/>
      </dsp:nvSpPr>
      <dsp:spPr>
        <a:xfrm>
          <a:off x="0" y="1975161"/>
          <a:ext cx="8229600" cy="57563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smtClean="0"/>
            <a:t>Evaluación de competencias adquiridas</a:t>
          </a:r>
          <a:endParaRPr lang="es-ES" sz="2400" kern="1200"/>
        </a:p>
      </dsp:txBody>
      <dsp:txXfrm>
        <a:off x="28100" y="2003261"/>
        <a:ext cx="8173400" cy="519439"/>
      </dsp:txXfrm>
    </dsp:sp>
    <dsp:sp modelId="{6D767040-5889-7B41-8ACF-A641202A1C5D}">
      <dsp:nvSpPr>
        <dsp:cNvPr id="0" name=""/>
        <dsp:cNvSpPr/>
      </dsp:nvSpPr>
      <dsp:spPr>
        <a:xfrm>
          <a:off x="0" y="2619921"/>
          <a:ext cx="8229600" cy="57563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smtClean="0"/>
            <a:t>Desarrollo de capacidades endógenas de ‘análisis institucional’</a:t>
          </a:r>
          <a:endParaRPr lang="es-ES" sz="2400" kern="1200"/>
        </a:p>
      </dsp:txBody>
      <dsp:txXfrm>
        <a:off x="28100" y="2648021"/>
        <a:ext cx="8173400" cy="519439"/>
      </dsp:txXfrm>
    </dsp:sp>
    <dsp:sp modelId="{36D4C87C-1A39-9A48-B4FC-9FA61A4B36D0}">
      <dsp:nvSpPr>
        <dsp:cNvPr id="0" name=""/>
        <dsp:cNvSpPr/>
      </dsp:nvSpPr>
      <dsp:spPr>
        <a:xfrm>
          <a:off x="0" y="3264681"/>
          <a:ext cx="8229600" cy="57563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smtClean="0"/>
            <a:t>Participación en grupos de </a:t>
          </a:r>
          <a:r>
            <a:rPr lang="es-ES" sz="2400" i="1" kern="1200" smtClean="0"/>
            <a:t>benchmarking</a:t>
          </a:r>
          <a:endParaRPr lang="es-ES" sz="2400" kern="1200"/>
        </a:p>
      </dsp:txBody>
      <dsp:txXfrm>
        <a:off x="28100" y="3292781"/>
        <a:ext cx="8173400" cy="51943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052365-1CCE-B447-B79D-84FDF0B4BB2D}">
      <dsp:nvSpPr>
        <dsp:cNvPr id="0" name=""/>
        <dsp:cNvSpPr/>
      </dsp:nvSpPr>
      <dsp:spPr>
        <a:xfrm>
          <a:off x="0" y="41584"/>
          <a:ext cx="8229600" cy="59962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smtClean="0"/>
            <a:t>Especificación de estándares</a:t>
          </a:r>
          <a:endParaRPr lang="es-ES" sz="2500" kern="1200"/>
        </a:p>
      </dsp:txBody>
      <dsp:txXfrm>
        <a:off x="29271" y="70855"/>
        <a:ext cx="8171058" cy="541083"/>
      </dsp:txXfrm>
    </dsp:sp>
    <dsp:sp modelId="{31A3C4C1-8D15-3046-872C-30E795CD374A}">
      <dsp:nvSpPr>
        <dsp:cNvPr id="0" name=""/>
        <dsp:cNvSpPr/>
      </dsp:nvSpPr>
      <dsp:spPr>
        <a:xfrm>
          <a:off x="0" y="641209"/>
          <a:ext cx="8229600" cy="685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1750" rIns="177800" bIns="3175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000" kern="1200" smtClean="0"/>
            <a:t>Marcos de cualificaciones</a:t>
          </a:r>
          <a:endParaRPr lang="es-ES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000" kern="1200" dirty="0" smtClean="0"/>
            <a:t>Benchmarking de disciplinas</a:t>
          </a:r>
          <a:endParaRPr lang="es-ES" sz="2000" kern="1200" dirty="0"/>
        </a:p>
      </dsp:txBody>
      <dsp:txXfrm>
        <a:off x="0" y="641209"/>
        <a:ext cx="8229600" cy="685687"/>
      </dsp:txXfrm>
    </dsp:sp>
    <dsp:sp modelId="{C3C8CBC0-C4F8-214A-BB59-151B1D555C68}">
      <dsp:nvSpPr>
        <dsp:cNvPr id="0" name=""/>
        <dsp:cNvSpPr/>
      </dsp:nvSpPr>
      <dsp:spPr>
        <a:xfrm>
          <a:off x="0" y="1326897"/>
          <a:ext cx="8229600" cy="59962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smtClean="0"/>
            <a:t>Evaluación y acreditación de programas</a:t>
          </a:r>
          <a:endParaRPr lang="es-ES" sz="2500" kern="1200"/>
        </a:p>
      </dsp:txBody>
      <dsp:txXfrm>
        <a:off x="29271" y="1356168"/>
        <a:ext cx="8171058" cy="541083"/>
      </dsp:txXfrm>
    </dsp:sp>
    <dsp:sp modelId="{3EE0D99A-20C5-3445-B6C0-2ED8F13B1A64}">
      <dsp:nvSpPr>
        <dsp:cNvPr id="0" name=""/>
        <dsp:cNvSpPr/>
      </dsp:nvSpPr>
      <dsp:spPr>
        <a:xfrm>
          <a:off x="0" y="1926522"/>
          <a:ext cx="8229600" cy="685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1750" rIns="177800" bIns="3175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000" kern="1200" smtClean="0"/>
            <a:t>Del voluntarismo a la obligación</a:t>
          </a:r>
          <a:endParaRPr lang="es-ES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000" kern="1200" smtClean="0"/>
            <a:t>Agencia e implementación de procedimientos</a:t>
          </a:r>
          <a:endParaRPr lang="es-ES" sz="2000" kern="1200"/>
        </a:p>
      </dsp:txBody>
      <dsp:txXfrm>
        <a:off x="0" y="1926522"/>
        <a:ext cx="8229600" cy="685687"/>
      </dsp:txXfrm>
    </dsp:sp>
    <dsp:sp modelId="{3F374836-5369-3543-826B-431E008D8175}">
      <dsp:nvSpPr>
        <dsp:cNvPr id="0" name=""/>
        <dsp:cNvSpPr/>
      </dsp:nvSpPr>
      <dsp:spPr>
        <a:xfrm>
          <a:off x="0" y="2612210"/>
          <a:ext cx="8229600" cy="59962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smtClean="0"/>
            <a:t>Rendición de cuentas (</a:t>
          </a:r>
          <a:r>
            <a:rPr lang="es-ES" sz="2500" i="1" kern="1200" smtClean="0"/>
            <a:t>accountability</a:t>
          </a:r>
          <a:r>
            <a:rPr lang="es-ES" sz="2500" kern="1200" smtClean="0"/>
            <a:t>)</a:t>
          </a:r>
          <a:endParaRPr lang="es-ES" sz="2500" kern="1200"/>
        </a:p>
      </dsp:txBody>
      <dsp:txXfrm>
        <a:off x="29271" y="2641481"/>
        <a:ext cx="8171058" cy="541083"/>
      </dsp:txXfrm>
    </dsp:sp>
    <dsp:sp modelId="{965BB30B-D000-C847-A2F7-EC9ED8C5C6EC}">
      <dsp:nvSpPr>
        <dsp:cNvPr id="0" name=""/>
        <dsp:cNvSpPr/>
      </dsp:nvSpPr>
      <dsp:spPr>
        <a:xfrm>
          <a:off x="0" y="3211835"/>
          <a:ext cx="8229600" cy="957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1750" rIns="177800" bIns="3175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000" i="1" kern="1200" dirty="0" err="1" smtClean="0"/>
            <a:t>Academic</a:t>
          </a:r>
          <a:r>
            <a:rPr lang="es-ES" sz="2000" i="1" kern="1200" dirty="0" smtClean="0"/>
            <a:t> </a:t>
          </a:r>
          <a:r>
            <a:rPr lang="es-ES" sz="2000" i="1" kern="1200" dirty="0" err="1" smtClean="0"/>
            <a:t>audits</a:t>
          </a:r>
          <a:r>
            <a:rPr lang="es-ES" sz="2000" i="1" kern="1200" dirty="0" smtClean="0"/>
            <a:t> </a:t>
          </a:r>
          <a:r>
            <a:rPr lang="es-ES" sz="2000" kern="1200" dirty="0" smtClean="0"/>
            <a:t>(partir por resultados, como retroalimentan procesos e insumos y qué correcciones se adoptan)</a:t>
          </a:r>
          <a:endParaRPr lang="es-E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000" kern="1200" dirty="0" smtClean="0"/>
            <a:t>Contratos de desempeño y fondos concursables</a:t>
          </a:r>
          <a:endParaRPr lang="es-ES" sz="2000" kern="1200" dirty="0"/>
        </a:p>
      </dsp:txBody>
      <dsp:txXfrm>
        <a:off x="0" y="3211835"/>
        <a:ext cx="8229600" cy="957375"/>
      </dsp:txXfrm>
    </dsp:sp>
    <dsp:sp modelId="{41435CF9-9C54-A542-9E0F-DBA4D3BF0EC9}">
      <dsp:nvSpPr>
        <dsp:cNvPr id="0" name=""/>
        <dsp:cNvSpPr/>
      </dsp:nvSpPr>
      <dsp:spPr>
        <a:xfrm>
          <a:off x="0" y="4169210"/>
          <a:ext cx="8229600" cy="59962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smtClean="0"/>
            <a:t>Deberes institucionales de informar</a:t>
          </a:r>
          <a:endParaRPr lang="es-ES" sz="2500" kern="1200"/>
        </a:p>
      </dsp:txBody>
      <dsp:txXfrm>
        <a:off x="29271" y="4198481"/>
        <a:ext cx="8171058" cy="541083"/>
      </dsp:txXfrm>
    </dsp:sp>
    <dsp:sp modelId="{B1B656CE-73BA-9643-9B3E-C442757E187B}">
      <dsp:nvSpPr>
        <dsp:cNvPr id="0" name=""/>
        <dsp:cNvSpPr/>
      </dsp:nvSpPr>
      <dsp:spPr>
        <a:xfrm>
          <a:off x="0" y="4768834"/>
          <a:ext cx="8229600" cy="103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1750" rIns="177800" bIns="3175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000" kern="1200" smtClean="0"/>
            <a:t>Exámenes nacionales de verificación del aprendizaje</a:t>
          </a:r>
          <a:endParaRPr lang="es-ES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000" kern="1200" smtClean="0"/>
            <a:t>Estatuto de obligaciones de informar</a:t>
          </a:r>
          <a:endParaRPr lang="es-ES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000" kern="1200" smtClean="0"/>
            <a:t>Información para el usuario</a:t>
          </a:r>
          <a:endParaRPr lang="es-ES" sz="2000" kern="1200"/>
        </a:p>
      </dsp:txBody>
      <dsp:txXfrm>
        <a:off x="0" y="4768834"/>
        <a:ext cx="8229600" cy="103500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0102D4-4CE2-0A4E-AC76-3285543FFD89}">
      <dsp:nvSpPr>
        <dsp:cNvPr id="0" name=""/>
        <dsp:cNvSpPr/>
      </dsp:nvSpPr>
      <dsp:spPr>
        <a:xfrm>
          <a:off x="0" y="203781"/>
          <a:ext cx="8229600" cy="7675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smtClean="0"/>
            <a:t>Rankings</a:t>
          </a:r>
          <a:endParaRPr lang="es-ES" sz="3200" kern="1200"/>
        </a:p>
      </dsp:txBody>
      <dsp:txXfrm>
        <a:off x="37467" y="241248"/>
        <a:ext cx="8154666" cy="692586"/>
      </dsp:txXfrm>
    </dsp:sp>
    <dsp:sp modelId="{1544F7C6-DC6A-3146-86CA-1018CFA3BAF6}">
      <dsp:nvSpPr>
        <dsp:cNvPr id="0" name=""/>
        <dsp:cNvSpPr/>
      </dsp:nvSpPr>
      <dsp:spPr>
        <a:xfrm>
          <a:off x="0" y="971301"/>
          <a:ext cx="8229600" cy="1291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0640" rIns="227584" bIns="40640" numCol="1" spcCol="1270" anchor="t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500" kern="1200" smtClean="0"/>
            <a:t>Rankings de programas determinados por el usuario (CHE)</a:t>
          </a:r>
          <a:endParaRPr lang="es-ES" sz="2500" kern="120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500" kern="1200" smtClean="0"/>
            <a:t>Rankings institucionales de reputación nacional (MCM)</a:t>
          </a:r>
          <a:endParaRPr lang="es-ES" sz="2500" kern="120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500" kern="1200" smtClean="0"/>
            <a:t>Rankings internacionales de instituciones y áreas</a:t>
          </a:r>
          <a:endParaRPr lang="es-ES" sz="2500" kern="1200"/>
        </a:p>
      </dsp:txBody>
      <dsp:txXfrm>
        <a:off x="0" y="971301"/>
        <a:ext cx="8229600" cy="1291680"/>
      </dsp:txXfrm>
    </dsp:sp>
    <dsp:sp modelId="{ED0BB1E9-04B4-DB42-A37F-F86779BAE775}">
      <dsp:nvSpPr>
        <dsp:cNvPr id="0" name=""/>
        <dsp:cNvSpPr/>
      </dsp:nvSpPr>
      <dsp:spPr>
        <a:xfrm>
          <a:off x="0" y="2262981"/>
          <a:ext cx="8229600" cy="7675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smtClean="0"/>
            <a:t>Información proporcionada por usuarios	</a:t>
          </a:r>
          <a:endParaRPr lang="es-ES" sz="3200" kern="1200"/>
        </a:p>
      </dsp:txBody>
      <dsp:txXfrm>
        <a:off x="37467" y="2300448"/>
        <a:ext cx="8154666" cy="692586"/>
      </dsp:txXfrm>
    </dsp:sp>
    <dsp:sp modelId="{4F2FC0D9-5C60-8A49-87C2-58954492B649}">
      <dsp:nvSpPr>
        <dsp:cNvPr id="0" name=""/>
        <dsp:cNvSpPr/>
      </dsp:nvSpPr>
      <dsp:spPr>
        <a:xfrm>
          <a:off x="0" y="3030501"/>
          <a:ext cx="8229600" cy="1291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0640" rIns="227584" bIns="40640" numCol="1" spcCol="1270" anchor="t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500" kern="1200" smtClean="0"/>
            <a:t>Cuestionario australiano de la experiencia cursada</a:t>
          </a:r>
          <a:endParaRPr lang="es-ES" sz="2500" kern="120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500" kern="1200" smtClean="0"/>
            <a:t>Encuesta a graduados</a:t>
          </a:r>
          <a:endParaRPr lang="es-ES" sz="2500" kern="120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500" kern="1200" smtClean="0"/>
            <a:t>Información sobre empleabilidad</a:t>
          </a:r>
          <a:endParaRPr lang="es-ES" sz="2500" kern="1200"/>
        </a:p>
      </dsp:txBody>
      <dsp:txXfrm>
        <a:off x="0" y="3030501"/>
        <a:ext cx="8229600" cy="129168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D8DD29-324E-484D-9825-BBF5A0B41687}">
      <dsp:nvSpPr>
        <dsp:cNvPr id="0" name=""/>
        <dsp:cNvSpPr/>
      </dsp:nvSpPr>
      <dsp:spPr>
        <a:xfrm>
          <a:off x="0" y="56450"/>
          <a:ext cx="8229600" cy="83422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¿Se justifica todo este esfuerzo?</a:t>
          </a:r>
          <a:endParaRPr lang="es-ES" sz="2100" kern="1200" dirty="0"/>
        </a:p>
      </dsp:txBody>
      <dsp:txXfrm>
        <a:off x="40724" y="97174"/>
        <a:ext cx="8148152" cy="752780"/>
      </dsp:txXfrm>
    </dsp:sp>
    <dsp:sp modelId="{C449EBF6-D208-2D43-81A6-6057B6868C3D}">
      <dsp:nvSpPr>
        <dsp:cNvPr id="0" name=""/>
        <dsp:cNvSpPr/>
      </dsp:nvSpPr>
      <dsp:spPr>
        <a:xfrm>
          <a:off x="0" y="951159"/>
          <a:ext cx="8229600" cy="83422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¿Produce efectivas mejoras (sistema, instituciones, programas)?</a:t>
          </a:r>
          <a:endParaRPr lang="es-ES" sz="2100" kern="1200"/>
        </a:p>
      </dsp:txBody>
      <dsp:txXfrm>
        <a:off x="40724" y="991883"/>
        <a:ext cx="8148152" cy="752780"/>
      </dsp:txXfrm>
    </dsp:sp>
    <dsp:sp modelId="{5AC7C190-DC56-9345-8360-616BEBE43FE5}">
      <dsp:nvSpPr>
        <dsp:cNvPr id="0" name=""/>
        <dsp:cNvSpPr/>
      </dsp:nvSpPr>
      <dsp:spPr>
        <a:xfrm>
          <a:off x="0" y="1845867"/>
          <a:ext cx="8229600" cy="83422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¿O es un juego que se aprende a jugar, se burocratiza y vuelve una rutina?</a:t>
          </a:r>
          <a:endParaRPr lang="es-ES" sz="2100" kern="1200"/>
        </a:p>
      </dsp:txBody>
      <dsp:txXfrm>
        <a:off x="40724" y="1886591"/>
        <a:ext cx="8148152" cy="752780"/>
      </dsp:txXfrm>
    </dsp:sp>
    <dsp:sp modelId="{0CC9D391-7688-8949-BA79-205AAF08C463}">
      <dsp:nvSpPr>
        <dsp:cNvPr id="0" name=""/>
        <dsp:cNvSpPr/>
      </dsp:nvSpPr>
      <dsp:spPr>
        <a:xfrm>
          <a:off x="0" y="2740575"/>
          <a:ext cx="8229600" cy="83422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¿Es razonable la tendencia a sustituir el AC de varias dimensiones por algún indicador de </a:t>
          </a:r>
          <a:r>
            <a:rPr lang="es-ES" sz="2100" i="1" kern="1200" smtClean="0"/>
            <a:t>value for money</a:t>
          </a:r>
          <a:r>
            <a:rPr lang="es-ES" sz="2100" kern="1200" smtClean="0"/>
            <a:t>?</a:t>
          </a:r>
          <a:endParaRPr lang="es-ES" sz="2100" kern="1200"/>
        </a:p>
      </dsp:txBody>
      <dsp:txXfrm>
        <a:off x="40724" y="2781299"/>
        <a:ext cx="8148152" cy="752780"/>
      </dsp:txXfrm>
    </dsp:sp>
    <dsp:sp modelId="{F55DEDDB-B6EF-3D4D-83F7-6910EA4CC269}">
      <dsp:nvSpPr>
        <dsp:cNvPr id="0" name=""/>
        <dsp:cNvSpPr/>
      </dsp:nvSpPr>
      <dsp:spPr>
        <a:xfrm>
          <a:off x="0" y="3635283"/>
          <a:ext cx="8229600" cy="83422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¿Puede sustituirse el autocontrol profesional por meros instrumentos externos? ¿Cómo se lo puede reforzar a partir de la sala de clase?</a:t>
          </a:r>
          <a:endParaRPr lang="es-ES" sz="2100" kern="1200"/>
        </a:p>
      </dsp:txBody>
      <dsp:txXfrm>
        <a:off x="40724" y="3676007"/>
        <a:ext cx="8148152" cy="7527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DF228F-A251-E74B-B11B-30FB9ABA95C8}">
      <dsp:nvSpPr>
        <dsp:cNvPr id="0" name=""/>
        <dsp:cNvSpPr/>
      </dsp:nvSpPr>
      <dsp:spPr>
        <a:xfrm>
          <a:off x="0" y="81519"/>
          <a:ext cx="3145022" cy="11793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Aumenta número IES y se agudiza su diferenciación</a:t>
          </a:r>
          <a:endParaRPr lang="es-ES" sz="2000" kern="1200" dirty="0"/>
        </a:p>
      </dsp:txBody>
      <dsp:txXfrm>
        <a:off x="57572" y="139091"/>
        <a:ext cx="3029878" cy="1064216"/>
      </dsp:txXfrm>
    </dsp:sp>
    <dsp:sp modelId="{42DEC856-7E47-594C-BDE6-74169D90262A}">
      <dsp:nvSpPr>
        <dsp:cNvPr id="0" name=""/>
        <dsp:cNvSpPr/>
      </dsp:nvSpPr>
      <dsp:spPr>
        <a:xfrm>
          <a:off x="0" y="1442319"/>
          <a:ext cx="3145022" cy="11793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En AL, eje de estos fenómenos es dinamismo mixto público/privado</a:t>
          </a:r>
          <a:endParaRPr lang="es-ES" sz="2000" kern="1200" dirty="0"/>
        </a:p>
      </dsp:txBody>
      <dsp:txXfrm>
        <a:off x="57572" y="1499891"/>
        <a:ext cx="3029878" cy="1064216"/>
      </dsp:txXfrm>
    </dsp:sp>
    <dsp:sp modelId="{F5044F8D-5822-9148-A74D-D6EF51739B3F}">
      <dsp:nvSpPr>
        <dsp:cNvPr id="0" name=""/>
        <dsp:cNvSpPr/>
      </dsp:nvSpPr>
      <dsp:spPr>
        <a:xfrm>
          <a:off x="0" y="2803120"/>
          <a:ext cx="3145022" cy="1179360"/>
        </a:xfrm>
        <a:prstGeom prst="roundRect">
          <a:avLst/>
        </a:prstGeom>
        <a:solidFill>
          <a:srgbClr val="660066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Pregunta por concepto de universidad y, en la práctica, cuestión tipológica</a:t>
          </a:r>
          <a:endParaRPr lang="es-ES" sz="2000" kern="1200" dirty="0"/>
        </a:p>
      </dsp:txBody>
      <dsp:txXfrm>
        <a:off x="57572" y="2860692"/>
        <a:ext cx="3029878" cy="10642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74FF1F-7FC5-9A4C-BF77-AC115E8C4F01}">
      <dsp:nvSpPr>
        <dsp:cNvPr id="0" name=""/>
        <dsp:cNvSpPr/>
      </dsp:nvSpPr>
      <dsp:spPr>
        <a:xfrm>
          <a:off x="0" y="378064"/>
          <a:ext cx="40386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FE0AC5-8884-954D-8425-F928C99AA597}">
      <dsp:nvSpPr>
        <dsp:cNvPr id="0" name=""/>
        <dsp:cNvSpPr/>
      </dsp:nvSpPr>
      <dsp:spPr>
        <a:xfrm>
          <a:off x="201930" y="38584"/>
          <a:ext cx="2827020" cy="6789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855" tIns="0" rIns="10685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Retención / deserción</a:t>
          </a:r>
          <a:endParaRPr lang="es-ES" sz="1800" kern="1200" dirty="0"/>
        </a:p>
      </dsp:txBody>
      <dsp:txXfrm>
        <a:off x="235074" y="71728"/>
        <a:ext cx="2760732" cy="612672"/>
      </dsp:txXfrm>
    </dsp:sp>
    <dsp:sp modelId="{D7E9B7A2-8243-BE4B-8688-7BA8A3AB3D4B}">
      <dsp:nvSpPr>
        <dsp:cNvPr id="0" name=""/>
        <dsp:cNvSpPr/>
      </dsp:nvSpPr>
      <dsp:spPr>
        <a:xfrm>
          <a:off x="0" y="3063000"/>
          <a:ext cx="40386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90CAC4-2B9C-3E4A-9A4A-2F091177DF9A}">
      <dsp:nvSpPr>
        <dsp:cNvPr id="0" name=""/>
        <dsp:cNvSpPr/>
      </dsp:nvSpPr>
      <dsp:spPr>
        <a:xfrm>
          <a:off x="201930" y="1081864"/>
          <a:ext cx="2827020" cy="83973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855" tIns="0" rIns="10685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Duración programas, pertinencia curricular y costo</a:t>
          </a:r>
          <a:endParaRPr lang="es-ES" sz="1800" kern="1200" dirty="0"/>
        </a:p>
      </dsp:txBody>
      <dsp:txXfrm>
        <a:off x="242923" y="1122857"/>
        <a:ext cx="2745034" cy="757751"/>
      </dsp:txXfrm>
    </dsp:sp>
    <dsp:sp modelId="{19F10941-C6B9-9049-8B4F-376E1CB68403}">
      <dsp:nvSpPr>
        <dsp:cNvPr id="0" name=""/>
        <dsp:cNvSpPr/>
      </dsp:nvSpPr>
      <dsp:spPr>
        <a:xfrm>
          <a:off x="0" y="2864498"/>
          <a:ext cx="40386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31E67F-B9AD-8144-AFD1-B947354A19E7}">
      <dsp:nvSpPr>
        <dsp:cNvPr id="0" name=""/>
        <dsp:cNvSpPr/>
      </dsp:nvSpPr>
      <dsp:spPr>
        <a:xfrm>
          <a:off x="201930" y="2285922"/>
          <a:ext cx="2827020" cy="9180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855" tIns="0" rIns="10685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Mayor énfasis en empleabilidad y seguimiento</a:t>
          </a:r>
          <a:endParaRPr lang="es-ES" sz="1800" kern="1200" dirty="0"/>
        </a:p>
      </dsp:txBody>
      <dsp:txXfrm>
        <a:off x="246746" y="2330738"/>
        <a:ext cx="2737388" cy="828423"/>
      </dsp:txXfrm>
    </dsp:sp>
    <dsp:sp modelId="{261EFE11-C33A-3A44-ACCE-DB9B0ED10F02}">
      <dsp:nvSpPr>
        <dsp:cNvPr id="0" name=""/>
        <dsp:cNvSpPr/>
      </dsp:nvSpPr>
      <dsp:spPr>
        <a:xfrm>
          <a:off x="0" y="3907778"/>
          <a:ext cx="40386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126C65-1AA0-1D4D-A6A6-F2A7F688AAF3}">
      <dsp:nvSpPr>
        <dsp:cNvPr id="0" name=""/>
        <dsp:cNvSpPr/>
      </dsp:nvSpPr>
      <dsp:spPr>
        <a:xfrm>
          <a:off x="201930" y="3568298"/>
          <a:ext cx="2827020" cy="6789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855" tIns="0" rIns="10685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Foco en ingresos a lo largo de la vida (préstamos)</a:t>
          </a:r>
          <a:endParaRPr lang="es-ES" sz="1800" kern="1200" dirty="0"/>
        </a:p>
      </dsp:txBody>
      <dsp:txXfrm>
        <a:off x="235074" y="3601442"/>
        <a:ext cx="2760732" cy="6126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450EB2-22C6-8D48-A78D-0C42AC53393E}">
      <dsp:nvSpPr>
        <dsp:cNvPr id="0" name=""/>
        <dsp:cNvSpPr/>
      </dsp:nvSpPr>
      <dsp:spPr>
        <a:xfrm>
          <a:off x="0" y="65351"/>
          <a:ext cx="4369766" cy="14069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Significativos pero desiguales progresos en la región, con débil autocontrol interno (desigual desarrollo profesión académica)</a:t>
          </a:r>
          <a:endParaRPr lang="es-ES" sz="2000" kern="1200" dirty="0"/>
        </a:p>
      </dsp:txBody>
      <dsp:txXfrm>
        <a:off x="68680" y="134031"/>
        <a:ext cx="4232406" cy="1269564"/>
      </dsp:txXfrm>
    </dsp:sp>
    <dsp:sp modelId="{E4282C3F-47CC-D642-8393-29D62C55C033}">
      <dsp:nvSpPr>
        <dsp:cNvPr id="0" name=""/>
        <dsp:cNvSpPr/>
      </dsp:nvSpPr>
      <dsp:spPr>
        <a:xfrm>
          <a:off x="0" y="1659476"/>
          <a:ext cx="4369766" cy="14069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Diversas formas de institucionalizar la acreditación y gestión de calidad a nivel de universidades y de sistemas nacionales</a:t>
          </a:r>
          <a:endParaRPr lang="es-ES" sz="2000" kern="1200" dirty="0"/>
        </a:p>
      </dsp:txBody>
      <dsp:txXfrm>
        <a:off x="68680" y="1728156"/>
        <a:ext cx="4232406" cy="1269564"/>
      </dsp:txXfrm>
    </dsp:sp>
    <dsp:sp modelId="{A786DE97-6D02-8A44-96F6-A80F9994C822}">
      <dsp:nvSpPr>
        <dsp:cNvPr id="0" name=""/>
        <dsp:cNvSpPr/>
      </dsp:nvSpPr>
      <dsp:spPr>
        <a:xfrm>
          <a:off x="0" y="3253601"/>
          <a:ext cx="4369766" cy="1406924"/>
        </a:xfrm>
        <a:prstGeom prst="roundRect">
          <a:avLst/>
        </a:prstGeom>
        <a:solidFill>
          <a:srgbClr val="660066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Preguntas sobre mejoramiento efectivo e impacto; tendencias hacia la burocratización y difícil manejo de la diversidad de misiones y calidades </a:t>
          </a:r>
          <a:endParaRPr lang="es-ES" sz="2000" kern="1200" dirty="0"/>
        </a:p>
      </dsp:txBody>
      <dsp:txXfrm>
        <a:off x="68680" y="3322281"/>
        <a:ext cx="4232406" cy="126956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1AB514-4336-8444-8810-EDE82971EEA8}">
      <dsp:nvSpPr>
        <dsp:cNvPr id="0" name=""/>
        <dsp:cNvSpPr/>
      </dsp:nvSpPr>
      <dsp:spPr>
        <a:xfrm>
          <a:off x="0" y="283398"/>
          <a:ext cx="82296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2B0A33-456D-AB47-9742-C1AAE2020469}">
      <dsp:nvSpPr>
        <dsp:cNvPr id="0" name=""/>
        <dsp:cNvSpPr/>
      </dsp:nvSpPr>
      <dsp:spPr>
        <a:xfrm>
          <a:off x="411480" y="2957"/>
          <a:ext cx="5760720" cy="5608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smtClean="0"/>
            <a:t>Programas satisfagan exigencias formativas y de empleabilidad</a:t>
          </a:r>
          <a:endParaRPr lang="es-ES" sz="2000" kern="1200"/>
        </a:p>
      </dsp:txBody>
      <dsp:txXfrm>
        <a:off x="438860" y="30337"/>
        <a:ext cx="5705960" cy="506120"/>
      </dsp:txXfrm>
    </dsp:sp>
    <dsp:sp modelId="{9EFC622F-C63D-3046-A441-16B27B4A10E1}">
      <dsp:nvSpPr>
        <dsp:cNvPr id="0" name=""/>
        <dsp:cNvSpPr/>
      </dsp:nvSpPr>
      <dsp:spPr>
        <a:xfrm>
          <a:off x="0" y="1145238"/>
          <a:ext cx="82296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C47308-AC55-CE4B-B457-F929E8B9C6AD}">
      <dsp:nvSpPr>
        <dsp:cNvPr id="0" name=""/>
        <dsp:cNvSpPr/>
      </dsp:nvSpPr>
      <dsp:spPr>
        <a:xfrm>
          <a:off x="411480" y="864798"/>
          <a:ext cx="5760720" cy="5608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smtClean="0"/>
            <a:t>Validez pública de los diplomas</a:t>
          </a:r>
          <a:endParaRPr lang="es-ES" sz="2000" kern="1200"/>
        </a:p>
      </dsp:txBody>
      <dsp:txXfrm>
        <a:off x="438860" y="892178"/>
        <a:ext cx="5705960" cy="506120"/>
      </dsp:txXfrm>
    </dsp:sp>
    <dsp:sp modelId="{8ADCFA0E-6F7C-3B49-A0A1-47DFF996FEE9}">
      <dsp:nvSpPr>
        <dsp:cNvPr id="0" name=""/>
        <dsp:cNvSpPr/>
      </dsp:nvSpPr>
      <dsp:spPr>
        <a:xfrm>
          <a:off x="0" y="2007078"/>
          <a:ext cx="82296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8DB39F-F51A-5346-9171-9C4A97E64815}">
      <dsp:nvSpPr>
        <dsp:cNvPr id="0" name=""/>
        <dsp:cNvSpPr/>
      </dsp:nvSpPr>
      <dsp:spPr>
        <a:xfrm>
          <a:off x="411480" y="1726638"/>
          <a:ext cx="5760720" cy="5608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i="1" kern="1200" smtClean="0"/>
            <a:t>Value for money </a:t>
          </a:r>
          <a:r>
            <a:rPr lang="es-ES" sz="2000" kern="1200" smtClean="0"/>
            <a:t>controlado por NSE</a:t>
          </a:r>
          <a:endParaRPr lang="es-ES" sz="2000" kern="1200"/>
        </a:p>
      </dsp:txBody>
      <dsp:txXfrm>
        <a:off x="438860" y="1754018"/>
        <a:ext cx="5705960" cy="506120"/>
      </dsp:txXfrm>
    </dsp:sp>
    <dsp:sp modelId="{90E9E325-3FF1-DF4D-BA61-9744CD5EABF7}">
      <dsp:nvSpPr>
        <dsp:cNvPr id="0" name=""/>
        <dsp:cNvSpPr/>
      </dsp:nvSpPr>
      <dsp:spPr>
        <a:xfrm>
          <a:off x="0" y="2868918"/>
          <a:ext cx="82296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3E823E-F945-254E-81D8-F8622D0ED69A}">
      <dsp:nvSpPr>
        <dsp:cNvPr id="0" name=""/>
        <dsp:cNvSpPr/>
      </dsp:nvSpPr>
      <dsp:spPr>
        <a:xfrm>
          <a:off x="411480" y="2588478"/>
          <a:ext cx="5760720" cy="5608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smtClean="0"/>
            <a:t>Insumos suficientes usados efectivamente: académicos, apoyos, tecnologías</a:t>
          </a:r>
          <a:endParaRPr lang="es-ES" sz="2000" kern="1200"/>
        </a:p>
      </dsp:txBody>
      <dsp:txXfrm>
        <a:off x="438860" y="2615858"/>
        <a:ext cx="5705960" cy="506120"/>
      </dsp:txXfrm>
    </dsp:sp>
    <dsp:sp modelId="{AC320302-94D3-9F47-A133-76668D989BAC}">
      <dsp:nvSpPr>
        <dsp:cNvPr id="0" name=""/>
        <dsp:cNvSpPr/>
      </dsp:nvSpPr>
      <dsp:spPr>
        <a:xfrm>
          <a:off x="0" y="3730758"/>
          <a:ext cx="82296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EF9BED-ECFB-1549-A72F-03C8EF5E7323}">
      <dsp:nvSpPr>
        <dsp:cNvPr id="0" name=""/>
        <dsp:cNvSpPr/>
      </dsp:nvSpPr>
      <dsp:spPr>
        <a:xfrm>
          <a:off x="411480" y="3450318"/>
          <a:ext cx="5760720" cy="5608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smtClean="0"/>
            <a:t>Procedimientos internos de AC</a:t>
          </a:r>
          <a:endParaRPr lang="es-ES" sz="2000" kern="1200"/>
        </a:p>
      </dsp:txBody>
      <dsp:txXfrm>
        <a:off x="438860" y="3477698"/>
        <a:ext cx="5705960" cy="506120"/>
      </dsp:txXfrm>
    </dsp:sp>
    <dsp:sp modelId="{0555F9D7-C0D9-7148-B62B-94B697BE2D5E}">
      <dsp:nvSpPr>
        <dsp:cNvPr id="0" name=""/>
        <dsp:cNvSpPr/>
      </dsp:nvSpPr>
      <dsp:spPr>
        <a:xfrm>
          <a:off x="0" y="4592598"/>
          <a:ext cx="82296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B11B84-6FE9-8949-BCB1-C28D763B25EF}">
      <dsp:nvSpPr>
        <dsp:cNvPr id="0" name=""/>
        <dsp:cNvSpPr/>
      </dsp:nvSpPr>
      <dsp:spPr>
        <a:xfrm>
          <a:off x="411480" y="4312157"/>
          <a:ext cx="5760720" cy="5608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smtClean="0"/>
            <a:t>Sistema externo de AC</a:t>
          </a:r>
          <a:endParaRPr lang="es-ES" sz="2000" kern="1200"/>
        </a:p>
      </dsp:txBody>
      <dsp:txXfrm>
        <a:off x="438860" y="4339537"/>
        <a:ext cx="5705960" cy="5061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502DA2-140C-434A-9BFF-68949AC83DB2}">
      <dsp:nvSpPr>
        <dsp:cNvPr id="0" name=""/>
        <dsp:cNvSpPr/>
      </dsp:nvSpPr>
      <dsp:spPr>
        <a:xfrm>
          <a:off x="0" y="481285"/>
          <a:ext cx="82296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32DACB-0AF8-C245-BE9B-981501925738}">
      <dsp:nvSpPr>
        <dsp:cNvPr id="0" name=""/>
        <dsp:cNvSpPr/>
      </dsp:nvSpPr>
      <dsp:spPr>
        <a:xfrm>
          <a:off x="411480" y="12677"/>
          <a:ext cx="5760720" cy="70476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Rendición de cuenta pública por parte IES </a:t>
          </a:r>
          <a:r>
            <a:rPr lang="es-ES" sz="2000" kern="1200" dirty="0" smtClean="0"/>
            <a:t>(uso </a:t>
          </a:r>
          <a:r>
            <a:rPr lang="es-ES" sz="2000" kern="1200" dirty="0" smtClean="0"/>
            <a:t>de recursos públicos)</a:t>
          </a:r>
          <a:endParaRPr lang="es-ES" sz="2000" kern="1200" dirty="0"/>
        </a:p>
      </dsp:txBody>
      <dsp:txXfrm>
        <a:off x="445884" y="47081"/>
        <a:ext cx="5691912" cy="635959"/>
      </dsp:txXfrm>
    </dsp:sp>
    <dsp:sp modelId="{CE0B45A9-D547-F046-8D38-6172B96E93FB}">
      <dsp:nvSpPr>
        <dsp:cNvPr id="0" name=""/>
        <dsp:cNvSpPr/>
      </dsp:nvSpPr>
      <dsp:spPr>
        <a:xfrm>
          <a:off x="0" y="1207045"/>
          <a:ext cx="82296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C89FB6-BBBA-EF4F-9CF4-5FE9C8CA1CFA}">
      <dsp:nvSpPr>
        <dsp:cNvPr id="0" name=""/>
        <dsp:cNvSpPr/>
      </dsp:nvSpPr>
      <dsp:spPr>
        <a:xfrm>
          <a:off x="411480" y="970885"/>
          <a:ext cx="5760720" cy="4723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smtClean="0"/>
            <a:t>Control IES con fines de lucro (fraude o abuso)</a:t>
          </a:r>
          <a:endParaRPr lang="es-ES" sz="2000" kern="1200"/>
        </a:p>
      </dsp:txBody>
      <dsp:txXfrm>
        <a:off x="434537" y="993942"/>
        <a:ext cx="5714606" cy="426206"/>
      </dsp:txXfrm>
    </dsp:sp>
    <dsp:sp modelId="{95C3AAB0-432A-6942-877C-E47E8F0A31BD}">
      <dsp:nvSpPr>
        <dsp:cNvPr id="0" name=""/>
        <dsp:cNvSpPr/>
      </dsp:nvSpPr>
      <dsp:spPr>
        <a:xfrm>
          <a:off x="0" y="1932805"/>
          <a:ext cx="82296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2E1C1A-B255-EB4D-BF15-4980764EBDB2}">
      <dsp:nvSpPr>
        <dsp:cNvPr id="0" name=""/>
        <dsp:cNvSpPr/>
      </dsp:nvSpPr>
      <dsp:spPr>
        <a:xfrm>
          <a:off x="411480" y="1696645"/>
          <a:ext cx="5760720" cy="4723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smtClean="0"/>
            <a:t>Garantía de estabilidad financiera IES</a:t>
          </a:r>
          <a:endParaRPr lang="es-ES" sz="2000" kern="1200"/>
        </a:p>
      </dsp:txBody>
      <dsp:txXfrm>
        <a:off x="434537" y="1719702"/>
        <a:ext cx="5714606" cy="426206"/>
      </dsp:txXfrm>
    </dsp:sp>
    <dsp:sp modelId="{007B5C9F-3A90-3E46-BDA7-208A05C0E122}">
      <dsp:nvSpPr>
        <dsp:cNvPr id="0" name=""/>
        <dsp:cNvSpPr/>
      </dsp:nvSpPr>
      <dsp:spPr>
        <a:xfrm>
          <a:off x="0" y="2658565"/>
          <a:ext cx="82296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5FF975-3313-7C4E-B530-4A6B550C309D}">
      <dsp:nvSpPr>
        <dsp:cNvPr id="0" name=""/>
        <dsp:cNvSpPr/>
      </dsp:nvSpPr>
      <dsp:spPr>
        <a:xfrm>
          <a:off x="411480" y="2422405"/>
          <a:ext cx="5760720" cy="4723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smtClean="0"/>
            <a:t>Barómetro de calidad del desempeño académico</a:t>
          </a:r>
          <a:endParaRPr lang="es-ES" sz="2000" kern="1200"/>
        </a:p>
      </dsp:txBody>
      <dsp:txXfrm>
        <a:off x="434537" y="2445462"/>
        <a:ext cx="5714606" cy="426206"/>
      </dsp:txXfrm>
    </dsp:sp>
    <dsp:sp modelId="{743BE0A1-667F-A549-BF19-895647E749FA}">
      <dsp:nvSpPr>
        <dsp:cNvPr id="0" name=""/>
        <dsp:cNvSpPr/>
      </dsp:nvSpPr>
      <dsp:spPr>
        <a:xfrm>
          <a:off x="0" y="3384325"/>
          <a:ext cx="82296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777EAB-E564-4648-A79E-621CD848F77C}">
      <dsp:nvSpPr>
        <dsp:cNvPr id="0" name=""/>
        <dsp:cNvSpPr/>
      </dsp:nvSpPr>
      <dsp:spPr>
        <a:xfrm>
          <a:off x="411480" y="3148165"/>
          <a:ext cx="5760720" cy="4723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smtClean="0"/>
            <a:t>Información comparable para elección estudiantes</a:t>
          </a:r>
          <a:endParaRPr lang="es-ES" sz="2000" kern="1200"/>
        </a:p>
      </dsp:txBody>
      <dsp:txXfrm>
        <a:off x="434537" y="3171222"/>
        <a:ext cx="5714606" cy="426206"/>
      </dsp:txXfrm>
    </dsp:sp>
    <dsp:sp modelId="{FC6EA8C1-E7B4-D143-88D1-09A4FD72F249}">
      <dsp:nvSpPr>
        <dsp:cNvPr id="0" name=""/>
        <dsp:cNvSpPr/>
      </dsp:nvSpPr>
      <dsp:spPr>
        <a:xfrm>
          <a:off x="0" y="4110085"/>
          <a:ext cx="82296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0362AC-5C65-0045-BE71-1C8F8F36475A}">
      <dsp:nvSpPr>
        <dsp:cNvPr id="0" name=""/>
        <dsp:cNvSpPr/>
      </dsp:nvSpPr>
      <dsp:spPr>
        <a:xfrm>
          <a:off x="411480" y="3873925"/>
          <a:ext cx="5760720" cy="4723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smtClean="0"/>
            <a:t>Sanción y/o eliminación de IES deficitarias</a:t>
          </a:r>
          <a:endParaRPr lang="es-ES" sz="2000" kern="1200"/>
        </a:p>
      </dsp:txBody>
      <dsp:txXfrm>
        <a:off x="434537" y="3896982"/>
        <a:ext cx="5714606" cy="42620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8C8C05-18AA-C442-A8FB-D1986D4E9ED5}">
      <dsp:nvSpPr>
        <dsp:cNvPr id="0" name=""/>
        <dsp:cNvSpPr/>
      </dsp:nvSpPr>
      <dsp:spPr>
        <a:xfrm>
          <a:off x="0" y="0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13F72FD-EF4E-FC4C-BF5C-FA95EEE78AEB}">
      <dsp:nvSpPr>
        <dsp:cNvPr id="0" name=""/>
        <dsp:cNvSpPr/>
      </dsp:nvSpPr>
      <dsp:spPr>
        <a:xfrm>
          <a:off x="0" y="0"/>
          <a:ext cx="2666084" cy="4525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800" kern="1200" dirty="0" smtClean="0"/>
        </a:p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800" kern="1200" dirty="0" smtClean="0"/>
        </a:p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Autocontrol profesional </a:t>
          </a:r>
        </a:p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y </a:t>
          </a:r>
        </a:p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autorregulación institucional</a:t>
          </a:r>
          <a:endParaRPr lang="es-ES" sz="2800" kern="1200" dirty="0"/>
        </a:p>
      </dsp:txBody>
      <dsp:txXfrm>
        <a:off x="0" y="0"/>
        <a:ext cx="2666084" cy="4525963"/>
      </dsp:txXfrm>
    </dsp:sp>
    <dsp:sp modelId="{25FB3EF1-D96E-044B-97C2-35FC7A7E7999}">
      <dsp:nvSpPr>
        <dsp:cNvPr id="0" name=""/>
        <dsp:cNvSpPr/>
      </dsp:nvSpPr>
      <dsp:spPr>
        <a:xfrm>
          <a:off x="2770240" y="35635"/>
          <a:ext cx="5450824" cy="712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Confianza en IES y en profesión académica</a:t>
          </a:r>
          <a:endParaRPr lang="es-ES" sz="2000" kern="1200" dirty="0"/>
        </a:p>
      </dsp:txBody>
      <dsp:txXfrm>
        <a:off x="2770240" y="35635"/>
        <a:ext cx="5450824" cy="712706"/>
      </dsp:txXfrm>
    </dsp:sp>
    <dsp:sp modelId="{F01D8A2C-E3F5-D241-8226-E7CEDDF95286}">
      <dsp:nvSpPr>
        <dsp:cNvPr id="0" name=""/>
        <dsp:cNvSpPr/>
      </dsp:nvSpPr>
      <dsp:spPr>
        <a:xfrm>
          <a:off x="2666084" y="748341"/>
          <a:ext cx="55549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5CCDF83-295C-554B-A102-CCBBA5D372FA}">
      <dsp:nvSpPr>
        <dsp:cNvPr id="0" name=""/>
        <dsp:cNvSpPr/>
      </dsp:nvSpPr>
      <dsp:spPr>
        <a:xfrm>
          <a:off x="2770240" y="783977"/>
          <a:ext cx="5450824" cy="712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smtClean="0"/>
            <a:t>Aspectos de gobierno y gestión institucionales</a:t>
          </a:r>
          <a:endParaRPr lang="es-ES" sz="2000" kern="1200"/>
        </a:p>
      </dsp:txBody>
      <dsp:txXfrm>
        <a:off x="2770240" y="783977"/>
        <a:ext cx="5450824" cy="712706"/>
      </dsp:txXfrm>
    </dsp:sp>
    <dsp:sp modelId="{4CA35EEB-D99C-D141-977C-064DA9307F91}">
      <dsp:nvSpPr>
        <dsp:cNvPr id="0" name=""/>
        <dsp:cNvSpPr/>
      </dsp:nvSpPr>
      <dsp:spPr>
        <a:xfrm>
          <a:off x="2666084" y="1496683"/>
          <a:ext cx="55549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AB323B7-46E6-6443-8207-F3581789C26F}">
      <dsp:nvSpPr>
        <dsp:cNvPr id="0" name=""/>
        <dsp:cNvSpPr/>
      </dsp:nvSpPr>
      <dsp:spPr>
        <a:xfrm>
          <a:off x="2770240" y="1532319"/>
          <a:ext cx="5450824" cy="712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smtClean="0"/>
            <a:t>Especialización de la función de ‘análisis institucional’</a:t>
          </a:r>
          <a:endParaRPr lang="es-ES" sz="2000" kern="1200"/>
        </a:p>
      </dsp:txBody>
      <dsp:txXfrm>
        <a:off x="2770240" y="1532319"/>
        <a:ext cx="5450824" cy="712706"/>
      </dsp:txXfrm>
    </dsp:sp>
    <dsp:sp modelId="{27EF702B-C92D-784F-9528-2884EDFC90D7}">
      <dsp:nvSpPr>
        <dsp:cNvPr id="0" name=""/>
        <dsp:cNvSpPr/>
      </dsp:nvSpPr>
      <dsp:spPr>
        <a:xfrm>
          <a:off x="2666084" y="2245025"/>
          <a:ext cx="55549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E1965C6-6259-F74F-9BFD-E3D280325639}">
      <dsp:nvSpPr>
        <dsp:cNvPr id="0" name=""/>
        <dsp:cNvSpPr/>
      </dsp:nvSpPr>
      <dsp:spPr>
        <a:xfrm>
          <a:off x="2770240" y="2280661"/>
          <a:ext cx="5450824" cy="712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smtClean="0"/>
            <a:t>Disponibilidad y uso de información estratégica </a:t>
          </a:r>
          <a:endParaRPr lang="es-ES" sz="2000" kern="1200"/>
        </a:p>
      </dsp:txBody>
      <dsp:txXfrm>
        <a:off x="2770240" y="2280661"/>
        <a:ext cx="5450824" cy="712706"/>
      </dsp:txXfrm>
    </dsp:sp>
    <dsp:sp modelId="{781B4FE1-2886-2E4E-A2CE-02DB180839C2}">
      <dsp:nvSpPr>
        <dsp:cNvPr id="0" name=""/>
        <dsp:cNvSpPr/>
      </dsp:nvSpPr>
      <dsp:spPr>
        <a:xfrm>
          <a:off x="2666084" y="2993367"/>
          <a:ext cx="55549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4892F13-8431-E645-821D-91431B0A255D}">
      <dsp:nvSpPr>
        <dsp:cNvPr id="0" name=""/>
        <dsp:cNvSpPr/>
      </dsp:nvSpPr>
      <dsp:spPr>
        <a:xfrm>
          <a:off x="2770240" y="3029002"/>
          <a:ext cx="5450824" cy="712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smtClean="0"/>
            <a:t>Autoevaluación y ejercicios de benchmarking</a:t>
          </a:r>
          <a:endParaRPr lang="es-ES" sz="2000" kern="1200"/>
        </a:p>
      </dsp:txBody>
      <dsp:txXfrm>
        <a:off x="2770240" y="3029002"/>
        <a:ext cx="5450824" cy="712706"/>
      </dsp:txXfrm>
    </dsp:sp>
    <dsp:sp modelId="{67FC6D61-0CE2-BC4D-B5FB-DAB0B42E58A3}">
      <dsp:nvSpPr>
        <dsp:cNvPr id="0" name=""/>
        <dsp:cNvSpPr/>
      </dsp:nvSpPr>
      <dsp:spPr>
        <a:xfrm>
          <a:off x="2666084" y="3741709"/>
          <a:ext cx="55549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78D2C5F-197C-FF4B-A1E8-56195E04A567}">
      <dsp:nvSpPr>
        <dsp:cNvPr id="0" name=""/>
        <dsp:cNvSpPr/>
      </dsp:nvSpPr>
      <dsp:spPr>
        <a:xfrm>
          <a:off x="2770240" y="3777344"/>
          <a:ext cx="5450824" cy="712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smtClean="0"/>
            <a:t>Incentivos y recursos para mejora continua </a:t>
          </a:r>
          <a:endParaRPr lang="es-ES" sz="2000" kern="1200"/>
        </a:p>
      </dsp:txBody>
      <dsp:txXfrm>
        <a:off x="2770240" y="3777344"/>
        <a:ext cx="5450824" cy="712706"/>
      </dsp:txXfrm>
    </dsp:sp>
    <dsp:sp modelId="{ACB4665D-6689-054E-AC6F-92BDB64B58B8}">
      <dsp:nvSpPr>
        <dsp:cNvPr id="0" name=""/>
        <dsp:cNvSpPr/>
      </dsp:nvSpPr>
      <dsp:spPr>
        <a:xfrm>
          <a:off x="2666084" y="4490051"/>
          <a:ext cx="55549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67EDEE-E511-C548-9181-42F328CD61D0}">
      <dsp:nvSpPr>
        <dsp:cNvPr id="0" name=""/>
        <dsp:cNvSpPr/>
      </dsp:nvSpPr>
      <dsp:spPr>
        <a:xfrm>
          <a:off x="0" y="0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BBBE49-C351-4D46-BD91-416A52778A7B}">
      <dsp:nvSpPr>
        <dsp:cNvPr id="0" name=""/>
        <dsp:cNvSpPr/>
      </dsp:nvSpPr>
      <dsp:spPr>
        <a:xfrm>
          <a:off x="0" y="0"/>
          <a:ext cx="2106369" cy="4862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400" kern="1200" dirty="0" smtClean="0"/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Estado evaluativo, 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400" kern="1200" dirty="0" smtClean="0"/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arreglos i</a:t>
          </a:r>
          <a:r>
            <a:rPr lang="es-ES" sz="2300" kern="1200" dirty="0" smtClean="0"/>
            <a:t>nstitucionales y 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300" kern="1200" dirty="0" smtClean="0"/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procedimientos</a:t>
          </a:r>
          <a:endParaRPr lang="es-ES" sz="2300" kern="1200" dirty="0"/>
        </a:p>
      </dsp:txBody>
      <dsp:txXfrm>
        <a:off x="0" y="0"/>
        <a:ext cx="2106369" cy="4862689"/>
      </dsp:txXfrm>
    </dsp:sp>
    <dsp:sp modelId="{426E67F9-D214-3246-B0AB-3CD910619430}">
      <dsp:nvSpPr>
        <dsp:cNvPr id="0" name=""/>
        <dsp:cNvSpPr/>
      </dsp:nvSpPr>
      <dsp:spPr>
        <a:xfrm>
          <a:off x="2221133" y="32825"/>
          <a:ext cx="6006000" cy="6565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Acreditación con fines de garantía pública de programas y diplomas</a:t>
          </a:r>
          <a:endParaRPr lang="es-ES" sz="1800" kern="1200"/>
        </a:p>
      </dsp:txBody>
      <dsp:txXfrm>
        <a:off x="2221133" y="32825"/>
        <a:ext cx="6006000" cy="656510"/>
      </dsp:txXfrm>
    </dsp:sp>
    <dsp:sp modelId="{B7937874-A1EC-4448-9878-C028DE60FB4E}">
      <dsp:nvSpPr>
        <dsp:cNvPr id="0" name=""/>
        <dsp:cNvSpPr/>
      </dsp:nvSpPr>
      <dsp:spPr>
        <a:xfrm>
          <a:off x="2106369" y="689336"/>
          <a:ext cx="61207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2C9FCBC-4124-154A-B6D3-BADF762735D1}">
      <dsp:nvSpPr>
        <dsp:cNvPr id="0" name=""/>
        <dsp:cNvSpPr/>
      </dsp:nvSpPr>
      <dsp:spPr>
        <a:xfrm>
          <a:off x="2221133" y="722161"/>
          <a:ext cx="6006000" cy="6565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Clasificación de excelencia</a:t>
          </a:r>
          <a:endParaRPr lang="es-ES" sz="1800" kern="1200"/>
        </a:p>
      </dsp:txBody>
      <dsp:txXfrm>
        <a:off x="2221133" y="722161"/>
        <a:ext cx="6006000" cy="656510"/>
      </dsp:txXfrm>
    </dsp:sp>
    <dsp:sp modelId="{4270F237-9FA9-F845-B787-8A0C1594197A}">
      <dsp:nvSpPr>
        <dsp:cNvPr id="0" name=""/>
        <dsp:cNvSpPr/>
      </dsp:nvSpPr>
      <dsp:spPr>
        <a:xfrm>
          <a:off x="2106369" y="1378672"/>
          <a:ext cx="61207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9283FEA-22AD-C548-B273-343ED85A00C3}">
      <dsp:nvSpPr>
        <dsp:cNvPr id="0" name=""/>
        <dsp:cNvSpPr/>
      </dsp:nvSpPr>
      <dsp:spPr>
        <a:xfrm>
          <a:off x="2221133" y="1411497"/>
          <a:ext cx="6006000" cy="6565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Licenciamiento de IES privadas</a:t>
          </a:r>
          <a:endParaRPr lang="es-ES" sz="1800" kern="1200"/>
        </a:p>
      </dsp:txBody>
      <dsp:txXfrm>
        <a:off x="2221133" y="1411497"/>
        <a:ext cx="6006000" cy="656510"/>
      </dsp:txXfrm>
    </dsp:sp>
    <dsp:sp modelId="{4EE2919C-4B89-E14C-B4C9-80F65B5B256E}">
      <dsp:nvSpPr>
        <dsp:cNvPr id="0" name=""/>
        <dsp:cNvSpPr/>
      </dsp:nvSpPr>
      <dsp:spPr>
        <a:xfrm>
          <a:off x="2106369" y="2068008"/>
          <a:ext cx="61207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E3135D1-689C-7748-965F-17E7F175F122}">
      <dsp:nvSpPr>
        <dsp:cNvPr id="0" name=""/>
        <dsp:cNvSpPr/>
      </dsp:nvSpPr>
      <dsp:spPr>
        <a:xfrm>
          <a:off x="2221133" y="2100833"/>
          <a:ext cx="6006000" cy="6565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Control de programas transfronterizos a distancia</a:t>
          </a:r>
          <a:endParaRPr lang="es-ES" sz="1800" kern="1200"/>
        </a:p>
      </dsp:txBody>
      <dsp:txXfrm>
        <a:off x="2221133" y="2100833"/>
        <a:ext cx="6006000" cy="656510"/>
      </dsp:txXfrm>
    </dsp:sp>
    <dsp:sp modelId="{C891EE83-05CE-3047-9FCE-2560E84E22FC}">
      <dsp:nvSpPr>
        <dsp:cNvPr id="0" name=""/>
        <dsp:cNvSpPr/>
      </dsp:nvSpPr>
      <dsp:spPr>
        <a:xfrm>
          <a:off x="2106369" y="2757344"/>
          <a:ext cx="61207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3F959F0-1EB1-9C4B-9927-77A85E29319D}">
      <dsp:nvSpPr>
        <dsp:cNvPr id="0" name=""/>
        <dsp:cNvSpPr/>
      </dsp:nvSpPr>
      <dsp:spPr>
        <a:xfrm>
          <a:off x="2221133" y="2790169"/>
          <a:ext cx="6006000" cy="6565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Información para elección de estudiantes</a:t>
          </a:r>
          <a:endParaRPr lang="es-ES" sz="1800" kern="1200"/>
        </a:p>
      </dsp:txBody>
      <dsp:txXfrm>
        <a:off x="2221133" y="2790169"/>
        <a:ext cx="6006000" cy="656510"/>
      </dsp:txXfrm>
    </dsp:sp>
    <dsp:sp modelId="{C6EAF3B8-7829-8E42-B957-0DB1A8B4DC6F}">
      <dsp:nvSpPr>
        <dsp:cNvPr id="0" name=""/>
        <dsp:cNvSpPr/>
      </dsp:nvSpPr>
      <dsp:spPr>
        <a:xfrm>
          <a:off x="2106369" y="3446680"/>
          <a:ext cx="61207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CF5C854-3181-AC48-B321-2918BBA6849E}">
      <dsp:nvSpPr>
        <dsp:cNvPr id="0" name=""/>
        <dsp:cNvSpPr/>
      </dsp:nvSpPr>
      <dsp:spPr>
        <a:xfrm>
          <a:off x="2221133" y="3479505"/>
          <a:ext cx="6006000" cy="6565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Constatación resultados del aprendizaje y empleabilidad</a:t>
          </a:r>
          <a:endParaRPr lang="es-ES" sz="1800" kern="1200"/>
        </a:p>
      </dsp:txBody>
      <dsp:txXfrm>
        <a:off x="2221133" y="3479505"/>
        <a:ext cx="6006000" cy="656510"/>
      </dsp:txXfrm>
    </dsp:sp>
    <dsp:sp modelId="{7C693282-1D7F-9244-9864-09DD9C3E7C98}">
      <dsp:nvSpPr>
        <dsp:cNvPr id="0" name=""/>
        <dsp:cNvSpPr/>
      </dsp:nvSpPr>
      <dsp:spPr>
        <a:xfrm>
          <a:off x="2106369" y="4136016"/>
          <a:ext cx="61207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184267F-D3F2-CF47-9720-775AFED1E506}">
      <dsp:nvSpPr>
        <dsp:cNvPr id="0" name=""/>
        <dsp:cNvSpPr/>
      </dsp:nvSpPr>
      <dsp:spPr>
        <a:xfrm>
          <a:off x="2221133" y="4168841"/>
          <a:ext cx="6006000" cy="6565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Regulación de costos y elegibilidad para recibir financiamiento público</a:t>
          </a:r>
          <a:endParaRPr lang="es-ES" sz="1800" kern="1200"/>
        </a:p>
      </dsp:txBody>
      <dsp:txXfrm>
        <a:off x="2221133" y="4168841"/>
        <a:ext cx="6006000" cy="656510"/>
      </dsp:txXfrm>
    </dsp:sp>
    <dsp:sp modelId="{1424AD7E-7D55-D846-849E-D420CD21840F}">
      <dsp:nvSpPr>
        <dsp:cNvPr id="0" name=""/>
        <dsp:cNvSpPr/>
      </dsp:nvSpPr>
      <dsp:spPr>
        <a:xfrm>
          <a:off x="2106369" y="4825352"/>
          <a:ext cx="61207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F1983F-8C61-DF49-8DA0-074BA315959A}">
      <dsp:nvSpPr>
        <dsp:cNvPr id="0" name=""/>
        <dsp:cNvSpPr/>
      </dsp:nvSpPr>
      <dsp:spPr>
        <a:xfrm>
          <a:off x="0" y="5061"/>
          <a:ext cx="8229600" cy="7675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smtClean="0"/>
            <a:t>Soberanía del consumidor y libre elección</a:t>
          </a:r>
          <a:endParaRPr lang="es-ES" sz="3200" kern="1200"/>
        </a:p>
      </dsp:txBody>
      <dsp:txXfrm>
        <a:off x="37467" y="42528"/>
        <a:ext cx="8154666" cy="692586"/>
      </dsp:txXfrm>
    </dsp:sp>
    <dsp:sp modelId="{AC7255C5-B3DE-7047-BEFC-37A77713E4AB}">
      <dsp:nvSpPr>
        <dsp:cNvPr id="0" name=""/>
        <dsp:cNvSpPr/>
      </dsp:nvSpPr>
      <dsp:spPr>
        <a:xfrm>
          <a:off x="0" y="772581"/>
          <a:ext cx="8229600" cy="1291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0640" rIns="227584" bIns="40640" numCol="1" spcCol="1270" anchor="t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500" kern="1200" smtClean="0"/>
            <a:t>Competencia y opciones del ‘usuario’ (V, L y S)</a:t>
          </a:r>
          <a:endParaRPr lang="es-ES" sz="2500" kern="120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500" kern="1200" smtClean="0"/>
            <a:t>Asimetrías de información y distorsiones competitivas</a:t>
          </a:r>
          <a:endParaRPr lang="es-ES" sz="2500" kern="120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500" kern="1200" dirty="0" smtClean="0"/>
            <a:t>Tendencia a poner el test de calidad en empleabilidad</a:t>
          </a:r>
          <a:endParaRPr lang="es-ES" sz="2500" kern="1200" dirty="0"/>
        </a:p>
      </dsp:txBody>
      <dsp:txXfrm>
        <a:off x="0" y="772581"/>
        <a:ext cx="8229600" cy="1291680"/>
      </dsp:txXfrm>
    </dsp:sp>
    <dsp:sp modelId="{0C927982-0E32-554E-B106-11C237E4BBEF}">
      <dsp:nvSpPr>
        <dsp:cNvPr id="0" name=""/>
        <dsp:cNvSpPr/>
      </dsp:nvSpPr>
      <dsp:spPr>
        <a:xfrm>
          <a:off x="0" y="2064261"/>
          <a:ext cx="8229600" cy="7675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smtClean="0"/>
            <a:t>Control por ‘partes interesadas’</a:t>
          </a:r>
          <a:endParaRPr lang="es-ES" sz="3200" kern="1200"/>
        </a:p>
      </dsp:txBody>
      <dsp:txXfrm>
        <a:off x="37467" y="2101728"/>
        <a:ext cx="8154666" cy="692586"/>
      </dsp:txXfrm>
    </dsp:sp>
    <dsp:sp modelId="{20B414EA-4844-8C42-8D34-AC29D711949F}">
      <dsp:nvSpPr>
        <dsp:cNvPr id="0" name=""/>
        <dsp:cNvSpPr/>
      </dsp:nvSpPr>
      <dsp:spPr>
        <a:xfrm>
          <a:off x="0" y="2831781"/>
          <a:ext cx="8229600" cy="1689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0640" rIns="227584" bIns="40640" numCol="1" spcCol="1270" anchor="t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500" kern="1200" smtClean="0"/>
            <a:t>Empleadores</a:t>
          </a:r>
          <a:endParaRPr lang="es-ES" sz="2500" kern="120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500" kern="1200" smtClean="0"/>
            <a:t>Ciudadanos y movimientos sociales</a:t>
          </a:r>
          <a:endParaRPr lang="es-ES" sz="2500" kern="120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500" kern="1200" smtClean="0"/>
            <a:t>Consumidores, sus derechos y protección</a:t>
          </a:r>
          <a:endParaRPr lang="es-ES" sz="2500" kern="120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500" kern="1200" smtClean="0"/>
            <a:t>Asociaciones profesionales</a:t>
          </a:r>
          <a:endParaRPr lang="es-ES" sz="2500" kern="1200"/>
        </a:p>
      </dsp:txBody>
      <dsp:txXfrm>
        <a:off x="0" y="2831781"/>
        <a:ext cx="8229600" cy="1689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D83368-2A92-8A41-8C71-76C0EA68A162}" type="datetimeFigureOut">
              <a:rPr lang="es-ES" smtClean="0"/>
              <a:t>07-04-13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604D03-F72E-DC49-899D-1ABD2730D1F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8739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CA517A-BA75-0A4A-843A-6A442FDAB3C1}" type="datetimeFigureOut">
              <a:rPr lang="es-ES" smtClean="0"/>
              <a:t>07-04-13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E2F92-49C8-A741-88D1-BECC99CF66A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1755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D978-2C33-8B48-B40D-537DD6A4B794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7156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F2726-C797-C24F-ACAE-5C8334CEEB79}" type="datetimeFigureOut">
              <a:rPr lang="es-ES" smtClean="0"/>
              <a:t>07-04-13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BFBC5-C40F-4B4D-931C-FC56B46294E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8415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F2726-C797-C24F-ACAE-5C8334CEEB79}" type="datetimeFigureOut">
              <a:rPr lang="es-ES" smtClean="0"/>
              <a:t>07-04-13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BFBC5-C40F-4B4D-931C-FC56B46294E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3403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F2726-C797-C24F-ACAE-5C8334CEEB79}" type="datetimeFigureOut">
              <a:rPr lang="es-ES" smtClean="0"/>
              <a:t>07-04-13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BFBC5-C40F-4B4D-931C-FC56B46294E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8564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F2726-C797-C24F-ACAE-5C8334CEEB79}" type="datetimeFigureOut">
              <a:rPr lang="es-ES" smtClean="0"/>
              <a:t>07-04-13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BFBC5-C40F-4B4D-931C-FC56B46294E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3619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F2726-C797-C24F-ACAE-5C8334CEEB79}" type="datetimeFigureOut">
              <a:rPr lang="es-ES" smtClean="0"/>
              <a:t>07-04-13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BFBC5-C40F-4B4D-931C-FC56B46294E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5548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F2726-C797-C24F-ACAE-5C8334CEEB79}" type="datetimeFigureOut">
              <a:rPr lang="es-ES" smtClean="0"/>
              <a:t>07-04-13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BFBC5-C40F-4B4D-931C-FC56B46294E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7815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F2726-C797-C24F-ACAE-5C8334CEEB79}" type="datetimeFigureOut">
              <a:rPr lang="es-ES" smtClean="0"/>
              <a:t>07-04-13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BFBC5-C40F-4B4D-931C-FC56B46294E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4328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F2726-C797-C24F-ACAE-5C8334CEEB79}" type="datetimeFigureOut">
              <a:rPr lang="es-ES" smtClean="0"/>
              <a:t>07-04-13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BFBC5-C40F-4B4D-931C-FC56B46294E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6228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F2726-C797-C24F-ACAE-5C8334CEEB79}" type="datetimeFigureOut">
              <a:rPr lang="es-ES" smtClean="0"/>
              <a:t>07-04-13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BFBC5-C40F-4B4D-931C-FC56B46294E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3914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F2726-C797-C24F-ACAE-5C8334CEEB79}" type="datetimeFigureOut">
              <a:rPr lang="es-ES" smtClean="0"/>
              <a:t>07-04-13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BFBC5-C40F-4B4D-931C-FC56B46294E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4317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F2726-C797-C24F-ACAE-5C8334CEEB79}" type="datetimeFigureOut">
              <a:rPr lang="es-ES" smtClean="0"/>
              <a:t>07-04-13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BFBC5-C40F-4B4D-931C-FC56B46294E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9890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F2726-C797-C24F-ACAE-5C8334CEEB79}" type="datetimeFigureOut">
              <a:rPr lang="es-ES" smtClean="0"/>
              <a:t>07-04-13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BFBC5-C40F-4B4D-931C-FC56B46294E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0889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brunner.cl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2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4" Type="http://schemas.openxmlformats.org/officeDocument/2006/relationships/diagramLayout" Target="../diagrams/layout4.xml"/><Relationship Id="rId5" Type="http://schemas.openxmlformats.org/officeDocument/2006/relationships/diagramQuickStyle" Target="../diagrams/quickStyle4.xml"/><Relationship Id="rId6" Type="http://schemas.openxmlformats.org/officeDocument/2006/relationships/diagramColors" Target="../diagrams/colors4.xml"/><Relationship Id="rId7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4" Type="http://schemas.openxmlformats.org/officeDocument/2006/relationships/diagramQuickStyle" Target="../diagrams/quickStyle7.xml"/><Relationship Id="rId5" Type="http://schemas.openxmlformats.org/officeDocument/2006/relationships/diagramColors" Target="../diagrams/colors7.xml"/><Relationship Id="rId6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4" Type="http://schemas.openxmlformats.org/officeDocument/2006/relationships/diagramQuickStyle" Target="../diagrams/quickStyle8.xml"/><Relationship Id="rId5" Type="http://schemas.openxmlformats.org/officeDocument/2006/relationships/diagramColors" Target="../diagrams/colors8.xml"/><Relationship Id="rId6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4" Type="http://schemas.openxmlformats.org/officeDocument/2006/relationships/diagramQuickStyle" Target="../diagrams/quickStyle9.xml"/><Relationship Id="rId5" Type="http://schemas.openxmlformats.org/officeDocument/2006/relationships/diagramColors" Target="../diagrams/colors9.xml"/><Relationship Id="rId6" Type="http://schemas.microsoft.com/office/2007/relationships/diagramDrawing" Target="../diagrams/drawing9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4" Type="http://schemas.openxmlformats.org/officeDocument/2006/relationships/diagramQuickStyle" Target="../diagrams/quickStyle10.xml"/><Relationship Id="rId5" Type="http://schemas.openxmlformats.org/officeDocument/2006/relationships/diagramColors" Target="../diagrams/colors10.xml"/><Relationship Id="rId6" Type="http://schemas.microsoft.com/office/2007/relationships/diagramDrawing" Target="../diagrams/drawing10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4" Type="http://schemas.openxmlformats.org/officeDocument/2006/relationships/diagramQuickStyle" Target="../diagrams/quickStyle11.xml"/><Relationship Id="rId5" Type="http://schemas.openxmlformats.org/officeDocument/2006/relationships/diagramColors" Target="../diagrams/colors11.xml"/><Relationship Id="rId6" Type="http://schemas.microsoft.com/office/2007/relationships/diagramDrawing" Target="../diagrams/drawing1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4" Type="http://schemas.openxmlformats.org/officeDocument/2006/relationships/diagramQuickStyle" Target="../diagrams/quickStyle12.xml"/><Relationship Id="rId5" Type="http://schemas.openxmlformats.org/officeDocument/2006/relationships/diagramColors" Target="../diagrams/colors12.xml"/><Relationship Id="rId6" Type="http://schemas.microsoft.com/office/2007/relationships/diagramDrawing" Target="../diagrams/drawing1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4" Type="http://schemas.openxmlformats.org/officeDocument/2006/relationships/diagramQuickStyle" Target="../diagrams/quickStyle13.xml"/><Relationship Id="rId5" Type="http://schemas.openxmlformats.org/officeDocument/2006/relationships/diagramColors" Target="../diagrams/colors13.xml"/><Relationship Id="rId6" Type="http://schemas.microsoft.com/office/2007/relationships/diagramDrawing" Target="../diagrams/drawing1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2598" y="2130425"/>
            <a:ext cx="8929042" cy="1470025"/>
          </a:xfrm>
        </p:spPr>
        <p:txBody>
          <a:bodyPr>
            <a:normAutofit/>
          </a:bodyPr>
          <a:lstStyle/>
          <a:p>
            <a:r>
              <a:rPr lang="es-E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¿De qu</a:t>
            </a:r>
            <a:r>
              <a:rPr lang="es-E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 hablamos cuando hablamos de calidad en la educación superior?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José Joaquín Brunner</a:t>
            </a:r>
          </a:p>
          <a:p>
            <a:r>
              <a:rPr lang="es-ES" dirty="0" smtClean="0">
                <a:hlinkClick r:id="rId2"/>
              </a:rPr>
              <a:t>www.brunner.cl</a:t>
            </a:r>
            <a:endParaRPr lang="es-ES" dirty="0" smtClean="0"/>
          </a:p>
          <a:p>
            <a:r>
              <a:rPr lang="es-ES" dirty="0" smtClean="0"/>
              <a:t>12 de abril de 2013</a:t>
            </a:r>
            <a:endParaRPr lang="es-ES" dirty="0"/>
          </a:p>
        </p:txBody>
      </p:sp>
      <p:pic>
        <p:nvPicPr>
          <p:cNvPr id="5" name="Imagen 4" descr="udp_300501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859"/>
            <a:ext cx="1820313" cy="10440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1487" y="4734"/>
            <a:ext cx="1962513" cy="152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9820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arcador de contenido 6" descr="GastoXfuente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1962" r="-21962"/>
          <a:stretch>
            <a:fillRect/>
          </a:stretch>
        </p:blipFill>
        <p:spPr>
          <a:xfrm>
            <a:off x="-851613" y="471310"/>
            <a:ext cx="10912032" cy="6001200"/>
          </a:xfrm>
        </p:spPr>
      </p:pic>
      <p:sp>
        <p:nvSpPr>
          <p:cNvPr id="8" name="CuadroTexto 7"/>
          <p:cNvSpPr txBox="1"/>
          <p:nvPr/>
        </p:nvSpPr>
        <p:spPr>
          <a:xfrm>
            <a:off x="2370666" y="6546334"/>
            <a:ext cx="45036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Fuente: Sobre la base de OECD, </a:t>
            </a:r>
            <a:r>
              <a:rPr lang="es-ES" sz="1400" dirty="0" err="1" smtClean="0"/>
              <a:t>Education</a:t>
            </a:r>
            <a:r>
              <a:rPr lang="es-ES" sz="1400" dirty="0" smtClean="0"/>
              <a:t> at a </a:t>
            </a:r>
            <a:r>
              <a:rPr lang="es-ES" sz="1400" dirty="0" err="1"/>
              <a:t>G</a:t>
            </a:r>
            <a:r>
              <a:rPr lang="es-ES" sz="1400" dirty="0" err="1" smtClean="0"/>
              <a:t>lance</a:t>
            </a:r>
            <a:r>
              <a:rPr lang="es-ES" sz="1400" dirty="0" smtClean="0"/>
              <a:t> 2011</a:t>
            </a:r>
            <a:endParaRPr lang="es-ES" sz="1400" dirty="0"/>
          </a:p>
        </p:txBody>
      </p:sp>
      <p:sp>
        <p:nvSpPr>
          <p:cNvPr id="9" name="CuadroTexto 8"/>
          <p:cNvSpPr txBox="1"/>
          <p:nvPr/>
        </p:nvSpPr>
        <p:spPr>
          <a:xfrm>
            <a:off x="762000" y="871055"/>
            <a:ext cx="5314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/>
              <a:t>PIB %</a:t>
            </a:r>
            <a:endParaRPr lang="es-ES" sz="1200" dirty="0"/>
          </a:p>
        </p:txBody>
      </p:sp>
      <p:cxnSp>
        <p:nvCxnSpPr>
          <p:cNvPr id="11" name="Conector recto 10"/>
          <p:cNvCxnSpPr/>
          <p:nvPr/>
        </p:nvCxnSpPr>
        <p:spPr>
          <a:xfrm>
            <a:off x="1293441" y="3316111"/>
            <a:ext cx="68204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/>
          <p:cNvCxnSpPr/>
          <p:nvPr/>
        </p:nvCxnSpPr>
        <p:spPr>
          <a:xfrm flipH="1">
            <a:off x="6152444" y="2582333"/>
            <a:ext cx="197556" cy="73377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CuadroTexto 14"/>
          <p:cNvSpPr txBox="1"/>
          <p:nvPr/>
        </p:nvSpPr>
        <p:spPr>
          <a:xfrm>
            <a:off x="6152444" y="2213001"/>
            <a:ext cx="1787669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" dirty="0" smtClean="0"/>
              <a:t>OCDE: 1% + 0,5%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624356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Instancias y dinámicas</a:t>
            </a:r>
            <a:endParaRPr lang="es-ES" dirty="0"/>
          </a:p>
        </p:txBody>
      </p:sp>
      <p:sp>
        <p:nvSpPr>
          <p:cNvPr id="7" name="Marcador de texto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ES" dirty="0" smtClean="0"/>
              <a:t>Del aseguramiento de la calidad (AC)</a:t>
            </a:r>
            <a:endParaRPr lang="es-ES" dirty="0"/>
          </a:p>
        </p:txBody>
      </p:sp>
      <p:pic>
        <p:nvPicPr>
          <p:cNvPr id="3" name="Marcador de posición de imagen 2" descr="uzuampan2011b.jpg"/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1" b="838"/>
          <a:stretch/>
        </p:blipFill>
        <p:spPr>
          <a:xfrm>
            <a:off x="1792303" y="846201"/>
            <a:ext cx="4088313" cy="3999600"/>
          </a:xfrm>
        </p:spPr>
      </p:pic>
    </p:spTree>
    <p:extLst>
      <p:ext uri="{BB962C8B-B14F-4D97-AF65-F5344CB8AC3E}">
        <p14:creationId xmlns:p14="http://schemas.microsoft.com/office/powerpoint/2010/main" val="6227737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69766" y="0"/>
            <a:ext cx="4774234" cy="1143000"/>
          </a:xfrm>
        </p:spPr>
        <p:txBody>
          <a:bodyPr>
            <a:normAutofit fontScale="90000"/>
          </a:bodyPr>
          <a:lstStyle/>
          <a:p>
            <a:r>
              <a:rPr lang="es-E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Control externo de calidad</a:t>
            </a:r>
            <a:endParaRPr lang="es-E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0430934"/>
              </p:ext>
            </p:extLst>
          </p:nvPr>
        </p:nvGraphicFramePr>
        <p:xfrm>
          <a:off x="442079" y="483783"/>
          <a:ext cx="3731122" cy="60274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0372"/>
                <a:gridCol w="1760750"/>
              </a:tblGrid>
              <a:tr h="50072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Sistema</a:t>
                      </a:r>
                      <a:r>
                        <a:rPr lang="es-ES" sz="18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s-E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formalmente consolidado</a:t>
                      </a:r>
                      <a:endParaRPr lang="es-E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Sistema </a:t>
                      </a:r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en </a:t>
                      </a:r>
                      <a:r>
                        <a:rPr lang="es-E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      reestructuración </a:t>
                      </a:r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/ </a:t>
                      </a:r>
                      <a:r>
                        <a:rPr lang="es-E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   implementación</a:t>
                      </a:r>
                      <a:endParaRPr lang="es-ES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Argentina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Bolivia 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Brasil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Guatemala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Chile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Honduras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Colombia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Nicaragua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Costa </a:t>
                      </a:r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Paraguay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Cuba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Uruguay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El </a:t>
                      </a:r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Salvador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Venezuela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México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Panamá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Perú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Puerto </a:t>
                      </a:r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Rico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 </a:t>
                      </a:r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Dominicana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España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Portugal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741412437"/>
              </p:ext>
            </p:extLst>
          </p:nvPr>
        </p:nvGraphicFramePr>
        <p:xfrm>
          <a:off x="4369766" y="1396999"/>
          <a:ext cx="4369766" cy="47258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1241671" y="6420370"/>
            <a:ext cx="65593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/>
              <a:t>Fuente: Sobre la base de Brunner y Ferrada (eds.) Educación Superior en Iberoamérica – Informe 2011</a:t>
            </a: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2786707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69333"/>
            <a:ext cx="8229600" cy="733778"/>
          </a:xfrm>
        </p:spPr>
        <p:txBody>
          <a:bodyPr>
            <a:normAutofit/>
          </a:bodyPr>
          <a:lstStyle/>
          <a:p>
            <a:r>
              <a:rPr lang="es-E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Multiplicación de demandas</a:t>
            </a:r>
            <a:endParaRPr lang="es-E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7053817"/>
              </p:ext>
            </p:extLst>
          </p:nvPr>
        </p:nvGraphicFramePr>
        <p:xfrm>
          <a:off x="457200" y="1261533"/>
          <a:ext cx="8229600" cy="5074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36584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Expectativa de funciones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85230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51084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Factores intervinientes en el AC</a:t>
            </a:r>
            <a:endParaRPr lang="es-E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rcRect l="-19464" r="-1946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716907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Instituciones</a:t>
            </a:r>
            <a:endParaRPr lang="es-E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711486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83930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5534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Estado / Gobierno</a:t>
            </a:r>
            <a:endParaRPr lang="es-E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163865"/>
              </p:ext>
            </p:extLst>
          </p:nvPr>
        </p:nvGraphicFramePr>
        <p:xfrm>
          <a:off x="457200" y="1600200"/>
          <a:ext cx="8229600" cy="48626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61400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Mercados y sociedad civil</a:t>
            </a:r>
            <a:endParaRPr lang="es-E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573624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27554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Procedimientos y prácticas</a:t>
            </a:r>
            <a:endParaRPr lang="es-ES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ES" dirty="0" smtClean="0"/>
              <a:t>De Aseguramiento de la calidad</a:t>
            </a:r>
            <a:endParaRPr lang="es-ES" dirty="0"/>
          </a:p>
        </p:txBody>
      </p:sp>
      <p:pic>
        <p:nvPicPr>
          <p:cNvPr id="3" name="Marcador de posición de imagen 2" descr="12.jpg"/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41" b="839"/>
          <a:stretch/>
        </p:blipFill>
        <p:spPr>
          <a:xfrm>
            <a:off x="1792304" y="641608"/>
            <a:ext cx="4327205" cy="4305600"/>
          </a:xfrm>
        </p:spPr>
      </p:pic>
    </p:spTree>
    <p:extLst>
      <p:ext uri="{BB962C8B-B14F-4D97-AF65-F5344CB8AC3E}">
        <p14:creationId xmlns:p14="http://schemas.microsoft.com/office/powerpoint/2010/main" val="1539231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Tópicos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5369657"/>
              </p:ext>
            </p:extLst>
          </p:nvPr>
        </p:nvGraphicFramePr>
        <p:xfrm>
          <a:off x="457200" y="1755423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7630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Reforzamiento del autocontrol</a:t>
            </a:r>
            <a:endParaRPr lang="es-E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Marcador de conteni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596959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32591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6794"/>
            <a:ext cx="8229600" cy="686165"/>
          </a:xfrm>
        </p:spPr>
        <p:txBody>
          <a:bodyPr>
            <a:normAutofit fontScale="90000"/>
          </a:bodyPr>
          <a:lstStyle/>
          <a:p>
            <a:r>
              <a:rPr lang="es-E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Reforzamiento del control público</a:t>
            </a:r>
            <a:endParaRPr lang="es-E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4116045"/>
              </p:ext>
            </p:extLst>
          </p:nvPr>
        </p:nvGraphicFramePr>
        <p:xfrm>
          <a:off x="457200" y="811840"/>
          <a:ext cx="8229600" cy="5845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64921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Expansión del control de mercado</a:t>
            </a:r>
            <a:endParaRPr lang="es-E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389180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49939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Preguntas como conclusión</a:t>
            </a:r>
            <a:endParaRPr lang="es-E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016539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3478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Escenarios cambiantes</a:t>
            </a:r>
            <a:endParaRPr lang="es-ES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ES" dirty="0" smtClean="0"/>
              <a:t>De la Educación Superior</a:t>
            </a:r>
            <a:endParaRPr lang="es-ES" dirty="0"/>
          </a:p>
        </p:txBody>
      </p:sp>
      <p:pic>
        <p:nvPicPr>
          <p:cNvPr id="3" name="Marcador de posición de imagen 2" descr="Gambar-yang-menipu-mata_1.gif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93" b="1239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35233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n 13" descr="TBES_Graf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583" y="129285"/>
            <a:ext cx="8027902" cy="6094800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1143000" y="1888445"/>
            <a:ext cx="1274583" cy="36933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UNIVERSAL</a:t>
            </a:r>
            <a:endParaRPr lang="es-E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2892778" y="3780557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MASIVA</a:t>
            </a:r>
            <a:endParaRPr lang="es-E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4688750" y="5433863"/>
            <a:ext cx="995510" cy="36933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ELITISTA</a:t>
            </a:r>
            <a:endParaRPr lang="es-E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1030111" y="4882444"/>
            <a:ext cx="4628445" cy="423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1030111" y="2906889"/>
            <a:ext cx="46284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CuadroTexto 18"/>
          <p:cNvSpPr txBox="1"/>
          <p:nvPr/>
        </p:nvSpPr>
        <p:spPr>
          <a:xfrm>
            <a:off x="2213454" y="6401333"/>
            <a:ext cx="47036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Fuente: Sobre la base de UIS, Base de datos estadísticos, 2012</a:t>
            </a:r>
            <a:endParaRPr lang="es-ES" sz="1400" dirty="0"/>
          </a:p>
        </p:txBody>
      </p:sp>
      <p:cxnSp>
        <p:nvCxnSpPr>
          <p:cNvPr id="3" name="Conector recto de flecha 2"/>
          <p:cNvCxnSpPr/>
          <p:nvPr/>
        </p:nvCxnSpPr>
        <p:spPr>
          <a:xfrm flipH="1" flipV="1">
            <a:off x="5308600" y="3670300"/>
            <a:ext cx="685800" cy="3429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8432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11918"/>
          </a:xfrm>
        </p:spPr>
        <p:txBody>
          <a:bodyPr>
            <a:normAutofit/>
          </a:bodyPr>
          <a:lstStyle/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Tránsito hacia la masificación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0193050"/>
              </p:ext>
            </p:extLst>
          </p:nvPr>
        </p:nvGraphicFramePr>
        <p:xfrm>
          <a:off x="457200" y="1488193"/>
          <a:ext cx="8229600" cy="50460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537986">
                <a:tc>
                  <a:txBody>
                    <a:bodyPr/>
                    <a:lstStyle/>
                    <a:p>
                      <a:r>
                        <a:rPr lang="es-ES" dirty="0" smtClean="0"/>
                        <a:t>Elitista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Masiva / Universal</a:t>
                      </a:r>
                      <a:endParaRPr lang="es-ES" dirty="0"/>
                    </a:p>
                  </a:txBody>
                  <a:tcPr/>
                </a:tc>
              </a:tr>
              <a:tr h="537986">
                <a:tc>
                  <a:txBody>
                    <a:bodyPr/>
                    <a:lstStyle/>
                    <a:p>
                      <a:r>
                        <a:rPr lang="es-ES" dirty="0" smtClean="0"/>
                        <a:t>Bajo número de instituciones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Proliferación de instituciones</a:t>
                      </a:r>
                      <a:endParaRPr lang="es-ES" dirty="0"/>
                    </a:p>
                  </a:txBody>
                  <a:tcPr/>
                </a:tc>
              </a:tr>
              <a:tr h="537986">
                <a:tc>
                  <a:txBody>
                    <a:bodyPr/>
                    <a:lstStyle/>
                    <a:p>
                      <a:r>
                        <a:rPr lang="es-ES" dirty="0" smtClean="0"/>
                        <a:t>Relativa homogeneidad institucional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Alta diferenciación y diversificación; mayoría universidades docentes</a:t>
                      </a:r>
                      <a:endParaRPr lang="es-ES" dirty="0"/>
                    </a:p>
                  </a:txBody>
                  <a:tcPr/>
                </a:tc>
              </a:tr>
              <a:tr h="537986">
                <a:tc>
                  <a:txBody>
                    <a:bodyPr/>
                    <a:lstStyle/>
                    <a:p>
                      <a:r>
                        <a:rPr lang="es-ES" dirty="0" smtClean="0"/>
                        <a:t>Hegemonía pública</a:t>
                      </a:r>
                      <a:r>
                        <a:rPr lang="es-ES" baseline="0" dirty="0" smtClean="0"/>
                        <a:t> dentro del sistema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Variable dialéctica</a:t>
                      </a:r>
                      <a:r>
                        <a:rPr lang="es-ES" baseline="0" dirty="0" smtClean="0"/>
                        <a:t> público / privada </a:t>
                      </a:r>
                      <a:endParaRPr lang="es-ES" dirty="0"/>
                    </a:p>
                  </a:txBody>
                  <a:tcPr/>
                </a:tc>
              </a:tr>
              <a:tr h="537986">
                <a:tc>
                  <a:txBody>
                    <a:bodyPr/>
                    <a:lstStyle/>
                    <a:p>
                      <a:r>
                        <a:rPr lang="es-ES" dirty="0" smtClean="0"/>
                        <a:t>Reclutamiento selectivo: “los herederos”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Acceso amplio y creciente de NSE bajo</a:t>
                      </a:r>
                      <a:endParaRPr lang="es-ES" dirty="0"/>
                    </a:p>
                  </a:txBody>
                  <a:tcPr/>
                </a:tc>
              </a:tr>
              <a:tr h="537986">
                <a:tc>
                  <a:txBody>
                    <a:bodyPr/>
                    <a:lstStyle/>
                    <a:p>
                      <a:r>
                        <a:rPr lang="es-ES" dirty="0" smtClean="0"/>
                        <a:t>Calidad</a:t>
                      </a:r>
                      <a:r>
                        <a:rPr lang="es-ES" baseline="0" dirty="0" smtClean="0"/>
                        <a:t> sostenida por tradiciones y/o exámenes estatales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Calidad cuestionada y parte de la agenda pública</a:t>
                      </a:r>
                      <a:endParaRPr lang="es-ES" dirty="0"/>
                    </a:p>
                  </a:txBody>
                  <a:tcPr/>
                </a:tc>
              </a:tr>
              <a:tr h="537986">
                <a:tc>
                  <a:txBody>
                    <a:bodyPr/>
                    <a:lstStyle/>
                    <a:p>
                      <a:r>
                        <a:rPr lang="es-ES" dirty="0" smtClean="0"/>
                        <a:t>Control de calidad: interno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Se desplaza hacia fuera de instituciones</a:t>
                      </a:r>
                      <a:endParaRPr lang="es-ES" dirty="0"/>
                    </a:p>
                  </a:txBody>
                  <a:tcPr/>
                </a:tc>
              </a:tr>
              <a:tr h="537986">
                <a:tc>
                  <a:txBody>
                    <a:bodyPr/>
                    <a:lstStyle/>
                    <a:p>
                      <a:r>
                        <a:rPr lang="es-ES" dirty="0" smtClean="0"/>
                        <a:t>Provisto por catedráticos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Provisto por agencias públicas</a:t>
                      </a:r>
                      <a:endParaRPr lang="es-ES" dirty="0"/>
                    </a:p>
                  </a:txBody>
                  <a:tcPr/>
                </a:tc>
              </a:tr>
              <a:tr h="537986">
                <a:tc>
                  <a:txBody>
                    <a:bodyPr/>
                    <a:lstStyle/>
                    <a:p>
                      <a:r>
                        <a:rPr lang="es-ES" dirty="0" smtClean="0"/>
                        <a:t>Reforzado x prestigio de diplomas escasos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Incierto valor de diplomas: empleabilidad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2883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3692"/>
            <a:ext cx="8229600" cy="819975"/>
          </a:xfrm>
        </p:spPr>
        <p:txBody>
          <a:bodyPr>
            <a:normAutofit/>
          </a:bodyPr>
          <a:lstStyle/>
          <a:p>
            <a:r>
              <a:rPr lang="es-E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Iberoamérica: Plataforma institucional</a:t>
            </a:r>
            <a:endParaRPr lang="es-E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rcRect l="-35649" r="-35649"/>
          <a:stretch>
            <a:fillRect/>
          </a:stretch>
        </p:blipFill>
        <p:spPr>
          <a:xfrm>
            <a:off x="-1750372" y="1417638"/>
            <a:ext cx="9543600" cy="5248614"/>
          </a:xfrm>
        </p:spPr>
      </p:pic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695923195"/>
              </p:ext>
            </p:extLst>
          </p:nvPr>
        </p:nvGraphicFramePr>
        <p:xfrm>
          <a:off x="5881796" y="1774955"/>
          <a:ext cx="314502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ángulo 2"/>
          <p:cNvSpPr/>
          <p:nvPr/>
        </p:nvSpPr>
        <p:spPr>
          <a:xfrm>
            <a:off x="1975556" y="1989667"/>
            <a:ext cx="719666" cy="38492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6880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Marcador de contenido 15" descr="IBEUeshumboldt3.png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01" r="7901"/>
          <a:stretch>
            <a:fillRect/>
          </a:stretch>
        </p:blipFill>
        <p:spPr/>
      </p:pic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6762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¿Modelo “humboldtiano” en Iberoamérica?</a:t>
            </a:r>
            <a:endParaRPr lang="es-ES" sz="3600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idx="1"/>
          </p:nvPr>
        </p:nvSpPr>
        <p:spPr>
          <a:xfrm>
            <a:off x="279400" y="1103313"/>
            <a:ext cx="4040188" cy="6397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" dirty="0" smtClean="0"/>
              <a:t>Universidades e I+D</a:t>
            </a:r>
            <a:endParaRPr lang="es-ES" dirty="0"/>
          </a:p>
        </p:txBody>
      </p:sp>
      <p:sp>
        <p:nvSpPr>
          <p:cNvPr id="9" name="Marcador de contenido 8"/>
          <p:cNvSpPr>
            <a:spLocks noGrp="1"/>
          </p:cNvSpPr>
          <p:nvPr>
            <p:ph sz="half" idx="2"/>
          </p:nvPr>
        </p:nvSpPr>
        <p:spPr>
          <a:xfrm>
            <a:off x="279400" y="1743075"/>
            <a:ext cx="4217988" cy="4962526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buAutoNum type="arabicPeriod"/>
            </a:pPr>
            <a:r>
              <a:rPr lang="es-ES" sz="1800" dirty="0" smtClean="0"/>
              <a:t>Un </a:t>
            </a:r>
            <a:r>
              <a:rPr lang="es-ES" sz="1800" dirty="0"/>
              <a:t>anillo de universidades, centros </a:t>
            </a:r>
            <a:r>
              <a:rPr lang="es-ES" sz="1800" dirty="0" smtClean="0"/>
              <a:t>o  programas </a:t>
            </a:r>
            <a:r>
              <a:rPr lang="es-ES" sz="1800" dirty="0"/>
              <a:t>en condiciones de hacer </a:t>
            </a:r>
            <a:r>
              <a:rPr lang="es-ES" sz="1800" dirty="0" smtClean="0"/>
              <a:t> investigación </a:t>
            </a:r>
            <a:r>
              <a:rPr lang="es-ES" sz="1800" dirty="0"/>
              <a:t>de primera línea (</a:t>
            </a:r>
            <a:r>
              <a:rPr lang="es-ES" sz="1800" i="1" dirty="0" err="1"/>
              <a:t>world</a:t>
            </a:r>
            <a:r>
              <a:rPr lang="es-ES" sz="1800" i="1" dirty="0"/>
              <a:t> </a:t>
            </a:r>
            <a:r>
              <a:rPr lang="es-ES" sz="1800" i="1" dirty="0" err="1" smtClean="0"/>
              <a:t>class</a:t>
            </a:r>
            <a:r>
              <a:rPr lang="es-ES" sz="1800" dirty="0"/>
              <a:t>) </a:t>
            </a:r>
            <a:r>
              <a:rPr lang="es-ES" sz="1800" dirty="0" smtClean="0"/>
              <a:t>a </a:t>
            </a:r>
            <a:r>
              <a:rPr lang="es-ES" sz="1800" dirty="0"/>
              <a:t>nivel </a:t>
            </a:r>
            <a:r>
              <a:rPr lang="es-ES" sz="1800" dirty="0" smtClean="0"/>
              <a:t>internacional (IBE: 41).</a:t>
            </a:r>
            <a:endParaRPr lang="es-ES" sz="1800" dirty="0"/>
          </a:p>
          <a:p>
            <a:pPr marL="0">
              <a:spcBef>
                <a:spcPts val="0"/>
              </a:spcBef>
              <a:buAutoNum type="arabicPeriod"/>
            </a:pPr>
            <a:r>
              <a:rPr lang="es-ES" sz="1800" dirty="0" smtClean="0"/>
              <a:t>Un </a:t>
            </a:r>
            <a:r>
              <a:rPr lang="es-ES" sz="1800" dirty="0"/>
              <a:t>segundo anillo de universidades de </a:t>
            </a:r>
            <a:r>
              <a:rPr lang="es-ES" sz="1800" dirty="0" smtClean="0"/>
              <a:t>investigación </a:t>
            </a:r>
            <a:r>
              <a:rPr lang="es-ES" sz="1800" dirty="0"/>
              <a:t>de nivel regional, en </a:t>
            </a:r>
            <a:r>
              <a:rPr lang="es-ES" sz="1800" dirty="0" smtClean="0"/>
              <a:t>condiciones </a:t>
            </a:r>
            <a:r>
              <a:rPr lang="es-ES" sz="1800" dirty="0"/>
              <a:t>de asumir participación en </a:t>
            </a:r>
            <a:r>
              <a:rPr lang="es-ES" sz="1800" dirty="0" smtClean="0"/>
              <a:t>frontera </a:t>
            </a:r>
            <a:r>
              <a:rPr lang="es-ES" sz="1800" dirty="0"/>
              <a:t> del conocimiento disciplinario e </a:t>
            </a:r>
            <a:r>
              <a:rPr lang="es-ES" sz="1800" dirty="0" smtClean="0"/>
              <a:t>interdisciplinario </a:t>
            </a:r>
            <a:r>
              <a:rPr lang="es-ES" sz="1800" dirty="0"/>
              <a:t>y </a:t>
            </a:r>
            <a:r>
              <a:rPr lang="es-ES" sz="1800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contribuir a formación </a:t>
            </a:r>
            <a:r>
              <a:rPr lang="es-ES" sz="1800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doctoral</a:t>
            </a:r>
            <a:r>
              <a:rPr lang="es-ES" sz="1800" dirty="0"/>
              <a:t> </a:t>
            </a:r>
            <a:r>
              <a:rPr lang="es-ES" sz="1800" dirty="0" smtClean="0"/>
              <a:t>(52).</a:t>
            </a:r>
            <a:r>
              <a:rPr lang="es-ES" sz="1800" dirty="0" smtClean="0"/>
              <a:t> </a:t>
            </a:r>
            <a:r>
              <a:rPr lang="es-ES" sz="1800" dirty="0" smtClean="0"/>
              <a:t>Y</a:t>
            </a:r>
          </a:p>
          <a:p>
            <a:pPr marL="0">
              <a:spcBef>
                <a:spcPts val="0"/>
              </a:spcBef>
              <a:buAutoNum type="arabicPeriod"/>
            </a:pPr>
            <a:r>
              <a:rPr lang="es-ES" sz="1800" dirty="0"/>
              <a:t>U</a:t>
            </a:r>
            <a:r>
              <a:rPr lang="es-ES" sz="1800" dirty="0" smtClean="0"/>
              <a:t>n tercer </a:t>
            </a:r>
            <a:r>
              <a:rPr lang="es-ES" sz="1800" dirty="0"/>
              <a:t>anillo, entrelazado con </a:t>
            </a:r>
            <a:r>
              <a:rPr lang="es-ES" sz="1800" dirty="0" smtClean="0"/>
              <a:t>anteriores</a:t>
            </a:r>
            <a:r>
              <a:rPr lang="es-ES" sz="1800" dirty="0"/>
              <a:t>, de producción de </a:t>
            </a:r>
            <a:r>
              <a:rPr lang="es-ES" sz="1800" dirty="0" smtClean="0"/>
              <a:t>	conocimiento relevante nacionalmente</a:t>
            </a:r>
            <a:r>
              <a:rPr lang="es-ES" sz="1800" dirty="0"/>
              <a:t>, en especial con </a:t>
            </a:r>
            <a:r>
              <a:rPr lang="es-ES" sz="1800" dirty="0" smtClean="0"/>
              <a:t>impacto </a:t>
            </a:r>
            <a:r>
              <a:rPr lang="es-ES" sz="1800" dirty="0"/>
              <a:t>en </a:t>
            </a:r>
            <a:r>
              <a:rPr lang="es-ES" sz="1800" dirty="0" smtClean="0"/>
              <a:t>desarrollo </a:t>
            </a:r>
            <a:r>
              <a:rPr lang="es-ES" sz="1800" dirty="0"/>
              <a:t>regiones y local </a:t>
            </a:r>
            <a:r>
              <a:rPr lang="es-ES" sz="1800" dirty="0" smtClean="0"/>
              <a:t>y en</a:t>
            </a:r>
            <a:r>
              <a:rPr lang="es-ES" sz="1800" dirty="0"/>
              <a:t> </a:t>
            </a:r>
            <a:r>
              <a:rPr lang="es-ES" sz="1800" dirty="0" smtClean="0"/>
              <a:t> formulación </a:t>
            </a:r>
            <a:r>
              <a:rPr lang="es-ES" sz="1800" dirty="0"/>
              <a:t>políticas y </a:t>
            </a:r>
            <a:r>
              <a:rPr lang="es-ES" sz="1800" dirty="0" smtClean="0"/>
              <a:t>deliberación pública (MP2</a:t>
            </a:r>
            <a:r>
              <a:rPr lang="es-ES" sz="1800" dirty="0" smtClean="0"/>
              <a:t>) (123).</a:t>
            </a:r>
          </a:p>
          <a:p>
            <a:pPr marL="0">
              <a:spcBef>
                <a:spcPts val="0"/>
              </a:spcBef>
              <a:buAutoNum type="arabicPeriod"/>
            </a:pPr>
            <a:r>
              <a:rPr lang="es-ES" sz="1800" dirty="0" smtClean="0"/>
              <a:t>Restantes son universidades pura o primordialmente docentes (3.783).</a:t>
            </a:r>
            <a:endParaRPr lang="es-ES" sz="1800" dirty="0"/>
          </a:p>
        </p:txBody>
      </p:sp>
      <p:sp>
        <p:nvSpPr>
          <p:cNvPr id="10" name="Marcador de texto 9"/>
          <p:cNvSpPr>
            <a:spLocks noGrp="1"/>
          </p:cNvSpPr>
          <p:nvPr>
            <p:ph type="body" sz="quarter" idx="3"/>
          </p:nvPr>
        </p:nvSpPr>
        <p:spPr>
          <a:xfrm>
            <a:off x="4645025" y="1103313"/>
            <a:ext cx="4041775" cy="6397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" dirty="0" smtClean="0"/>
              <a:t>Clasificación IES de ALC/IBE</a:t>
            </a:r>
            <a:endParaRPr lang="es-ES" dirty="0"/>
          </a:p>
        </p:txBody>
      </p:sp>
      <p:sp>
        <p:nvSpPr>
          <p:cNvPr id="13" name="CuadroTexto 12"/>
          <p:cNvSpPr txBox="1"/>
          <p:nvPr/>
        </p:nvSpPr>
        <p:spPr>
          <a:xfrm>
            <a:off x="4783568" y="6243936"/>
            <a:ext cx="390323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Fuente: Sobre la base de SCIMAGO, SIR </a:t>
            </a:r>
            <a:r>
              <a:rPr lang="es-ES" sz="1400" dirty="0" err="1" smtClean="0"/>
              <a:t>Iber</a:t>
            </a:r>
            <a:r>
              <a:rPr lang="es-ES" sz="1400" dirty="0" smtClean="0"/>
              <a:t> 2013.</a:t>
            </a:r>
          </a:p>
          <a:p>
            <a:r>
              <a:rPr lang="es-ES" sz="1200" dirty="0" smtClean="0"/>
              <a:t>Nota: Producción anual, 1: &gt;1000; 2: &gt;500; 3: &gt;100; D: &lt;100</a:t>
            </a:r>
            <a:endParaRPr lang="es-ES" sz="1200" dirty="0"/>
          </a:p>
        </p:txBody>
      </p:sp>
      <p:sp>
        <p:nvSpPr>
          <p:cNvPr id="14" name="CuadroTexto 13"/>
          <p:cNvSpPr txBox="1"/>
          <p:nvPr/>
        </p:nvSpPr>
        <p:spPr>
          <a:xfrm>
            <a:off x="4497388" y="1803340"/>
            <a:ext cx="4519386" cy="33855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ES" sz="1600" dirty="0" smtClean="0"/>
              <a:t>Por Nº artículos registrados por SCOPUS, 2007-2011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7827514" y="4517442"/>
            <a:ext cx="1189260" cy="120032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ES" dirty="0" smtClean="0"/>
              <a:t>U de la R</a:t>
            </a:r>
          </a:p>
          <a:p>
            <a:r>
              <a:rPr lang="es-ES" dirty="0" smtClean="0"/>
              <a:t>69, 32, 1</a:t>
            </a:r>
          </a:p>
          <a:p>
            <a:r>
              <a:rPr lang="es-ES" dirty="0" smtClean="0"/>
              <a:t>3114</a:t>
            </a:r>
          </a:p>
          <a:p>
            <a:r>
              <a:rPr lang="es-ES" dirty="0" smtClean="0"/>
              <a:t>Anual: 623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4497388" y="2267967"/>
            <a:ext cx="1647093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dirty="0" smtClean="0"/>
              <a:t>Total </a:t>
            </a:r>
            <a:r>
              <a:rPr lang="es-ES" dirty="0" err="1" smtClean="0"/>
              <a:t>Ues</a:t>
            </a:r>
            <a:r>
              <a:rPr lang="es-ES" dirty="0" smtClean="0"/>
              <a:t>: 3999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88087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533400" y="3482"/>
            <a:ext cx="8229600" cy="913100"/>
          </a:xfrm>
        </p:spPr>
        <p:txBody>
          <a:bodyPr/>
          <a:lstStyle/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Distintas situaciones nacionales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Marcador de contenido 9" descr="1er.pn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3142" b="-43142"/>
          <a:stretch>
            <a:fillRect/>
          </a:stretch>
        </p:blipFill>
        <p:spPr>
          <a:xfrm>
            <a:off x="457200" y="-167495"/>
            <a:ext cx="4038600" cy="4525963"/>
          </a:xfrm>
        </p:spPr>
      </p:pic>
      <p:pic>
        <p:nvPicPr>
          <p:cNvPr id="11" name="Marcador de contenido 10" descr="2.png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3019" b="-43019"/>
          <a:stretch>
            <a:fillRect/>
          </a:stretch>
        </p:blipFill>
        <p:spPr>
          <a:xfrm>
            <a:off x="4724400" y="-167495"/>
            <a:ext cx="4038600" cy="4525963"/>
          </a:xfrm>
        </p:spPr>
      </p:pic>
      <p:sp>
        <p:nvSpPr>
          <p:cNvPr id="9" name="2 CuadroTexto"/>
          <p:cNvSpPr txBox="1"/>
          <p:nvPr/>
        </p:nvSpPr>
        <p:spPr>
          <a:xfrm>
            <a:off x="134594" y="6126163"/>
            <a:ext cx="9009405" cy="66631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400" dirty="0"/>
              <a:t>Fuente: Sobre la base de SCImago Institutions Rankings. Ranking Iberoamericano SIR </a:t>
            </a:r>
            <a:r>
              <a:rPr lang="es-CL" sz="1400" dirty="0" smtClean="0"/>
              <a:t>2013. </a:t>
            </a:r>
          </a:p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dirty="0" smtClean="0"/>
              <a:t>Nota: </a:t>
            </a:r>
            <a:r>
              <a:rPr lang="es-CL" sz="1200" dirty="0" smtClean="0"/>
              <a:t>Instituciones </a:t>
            </a:r>
            <a:r>
              <a:rPr lang="es-CL" sz="1200" dirty="0"/>
              <a:t>de investigación que han </a:t>
            </a:r>
            <a:r>
              <a:rPr lang="es-CL" sz="1200" dirty="0" smtClean="0"/>
              <a:t>publicado </a:t>
            </a:r>
            <a:r>
              <a:rPr lang="es-CL" sz="1200" dirty="0" smtClean="0"/>
              <a:t>5000 </a:t>
            </a:r>
            <a:r>
              <a:rPr lang="es-CL" sz="1200" dirty="0" smtClean="0"/>
              <a:t>o más </a:t>
            </a:r>
            <a:r>
              <a:rPr lang="es-CL" sz="1200" dirty="0" smtClean="0"/>
              <a:t>documentos, 2000 o m</a:t>
            </a:r>
            <a:r>
              <a:rPr lang="es-CL" sz="1200" dirty="0" smtClean="0"/>
              <a:t>ás y 500 o más</a:t>
            </a:r>
            <a:r>
              <a:rPr lang="es-CL" sz="1200" dirty="0" smtClean="0"/>
              <a:t> durante 2007-2011, </a:t>
            </a:r>
            <a:r>
              <a:rPr lang="es-CL" sz="1200" dirty="0" smtClean="0"/>
              <a:t>respectivamente.</a:t>
            </a:r>
            <a:endParaRPr lang="es-CL" sz="1200" dirty="0"/>
          </a:p>
        </p:txBody>
      </p:sp>
      <p:pic>
        <p:nvPicPr>
          <p:cNvPr id="14" name="Imagen 13" descr="3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156" y="3404449"/>
            <a:ext cx="4362487" cy="2721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915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300423" y="143697"/>
            <a:ext cx="8575465" cy="1143000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Chile: Composición social del alumnado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Marcador de contenido 9" descr="TBES X Decil.pn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1777" b="-11777"/>
          <a:stretch>
            <a:fillRect/>
          </a:stretch>
        </p:blipFill>
        <p:spPr>
          <a:xfrm>
            <a:off x="241199" y="1001889"/>
            <a:ext cx="4407001" cy="5124273"/>
          </a:xfrm>
        </p:spPr>
      </p:pic>
      <p:graphicFrame>
        <p:nvGraphicFramePr>
          <p:cNvPr id="11" name="Marcador de contenido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53344548"/>
              </p:ext>
            </p:extLst>
          </p:nvPr>
        </p:nvGraphicFramePr>
        <p:xfrm>
          <a:off x="4916311" y="1557867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CuadroTexto 11"/>
          <p:cNvSpPr txBox="1"/>
          <p:nvPr/>
        </p:nvSpPr>
        <p:spPr>
          <a:xfrm>
            <a:off x="300423" y="6115661"/>
            <a:ext cx="37643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Fuente: Sobre la base de MIDEPLAN, Educación – </a:t>
            </a:r>
          </a:p>
          <a:p>
            <a:r>
              <a:rPr lang="es-ES" sz="1400" dirty="0" smtClean="0"/>
              <a:t>Encuesta CASEN 2009 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41952061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3422</TotalTime>
  <Words>1031</Words>
  <Application>Microsoft Macintosh PowerPoint</Application>
  <PresentationFormat>Presentación en pantalla (4:3)</PresentationFormat>
  <Paragraphs>184</Paragraphs>
  <Slides>23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4" baseType="lpstr">
      <vt:lpstr>Tema de Office</vt:lpstr>
      <vt:lpstr>¿De qué hablamos cuando hablamos de calidad en la educación superior?</vt:lpstr>
      <vt:lpstr>Tópicos</vt:lpstr>
      <vt:lpstr>Escenarios cambiantes</vt:lpstr>
      <vt:lpstr>Presentación de PowerPoint</vt:lpstr>
      <vt:lpstr>Tránsito hacia la masificación</vt:lpstr>
      <vt:lpstr>Iberoamérica: Plataforma institucional</vt:lpstr>
      <vt:lpstr>¿Modelo “humboldtiano” en Iberoamérica?</vt:lpstr>
      <vt:lpstr>Distintas situaciones nacionales</vt:lpstr>
      <vt:lpstr>Chile: Composición social del alumnado</vt:lpstr>
      <vt:lpstr>Presentación de PowerPoint</vt:lpstr>
      <vt:lpstr>Instancias y dinámicas</vt:lpstr>
      <vt:lpstr>Control externo de calidad</vt:lpstr>
      <vt:lpstr>Multiplicación de demandas</vt:lpstr>
      <vt:lpstr>Expectativa de funciones</vt:lpstr>
      <vt:lpstr>Factores intervinientes en el AC</vt:lpstr>
      <vt:lpstr>Instituciones</vt:lpstr>
      <vt:lpstr>Estado / Gobierno</vt:lpstr>
      <vt:lpstr>Mercados y sociedad civil</vt:lpstr>
      <vt:lpstr>Procedimientos y prácticas</vt:lpstr>
      <vt:lpstr>Reforzamiento del autocontrol</vt:lpstr>
      <vt:lpstr>Reforzamiento del control público</vt:lpstr>
      <vt:lpstr>Expansión del control de mercado</vt:lpstr>
      <vt:lpstr>Preguntas como conclusión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Calidad docente y aseguramiento de la calidad: ¿rutina o innovación?</dc:title>
  <dc:creator>Jose Joaquín Brunner</dc:creator>
  <cp:lastModifiedBy>Jose Joaquín Brunner</cp:lastModifiedBy>
  <cp:revision>51</cp:revision>
  <cp:lastPrinted>2013-04-08T23:08:55Z</cp:lastPrinted>
  <dcterms:created xsi:type="dcterms:W3CDTF">2012-05-25T13:01:50Z</dcterms:created>
  <dcterms:modified xsi:type="dcterms:W3CDTF">2013-04-08T23:09:09Z</dcterms:modified>
</cp:coreProperties>
</file>